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24"/>
    <a:srgbClr val="007DFE"/>
    <a:srgbClr val="FFFCF3"/>
    <a:srgbClr val="EAF2FF"/>
    <a:srgbClr val="D2DAE5"/>
    <a:srgbClr val="3399FF"/>
    <a:srgbClr val="F38166"/>
    <a:srgbClr val="F3E2B3"/>
    <a:srgbClr val="FFFFFF"/>
    <a:srgbClr val="E8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50" d="100"/>
          <a:sy n="50" d="100"/>
        </p:scale>
        <p:origin x="1234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2F2CB-C0E1-49AE-BC9A-71B8F44C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E0144F-C374-42E6-9409-66D86417B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2F42E-468A-4A6D-9C59-EB205B35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6BA6D-3A68-4915-AB0A-7539B007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973DF-58A4-46A9-9D85-76A17951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1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318AD-57AF-4840-A527-4C166476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C53AC0-9246-47BA-A373-F4D246A9E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73E01-D7FB-4154-A5EF-6AE9352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4C0AD-123F-4A43-BC90-236B7F7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8756C1-97C8-4B93-8F18-771F0997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8CDDC9-B96D-496E-9588-047B1261E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442882-21D4-49A6-A188-E2AB2EC31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9126B2-A3D5-4330-BFC9-26BD0785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A3ED3F-54B4-4741-B044-7605F577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79E40-2D30-4B67-AE09-46BD74E6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3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E33E7-81F3-4F5F-9712-C428E84D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18014-6B79-4B07-AB9E-43286DA2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8A69F-5AE9-4F53-B33E-CB76CFFB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F0BDF-1A5A-4B08-8BA0-797DEE9E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48B243-AF67-4F88-BD14-C7580E1E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38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86B76-BB60-4DF5-9D9B-E6440A3B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8F781A-755B-4B22-9005-16DFF0FD6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EFA97-C04E-4E59-ADA5-1AF171FB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64F8A-7DA4-463B-88DB-DC9D72B5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C2512-9ED1-4A42-A1A6-84E6F228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4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F0064-60B0-4501-8B22-61A54BEA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5E558-55EE-4DD3-8780-F9E7546A6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46B8EF-B613-4BAC-87DC-B486E10E2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3C46AE-DFF4-4245-8461-09EB4829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A2CB3C-AE61-4D0D-AA90-2730A4EC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5FEF9-EC4F-4903-B0F4-E71ADB9C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9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1FE2D-7A27-45F1-805F-A180208D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1140E-164F-4A21-A300-1FD4F28A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A364C-5D09-4F4E-8E46-1F9D27B5C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AC2E3B-436A-4E5D-B2A3-BDA413AF6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A33199-6EB2-464D-9EB5-F3E260AB0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1F0201-988B-4956-84D0-68C65EDE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E8FB9A-ADBB-44F9-84D7-2D1C9405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F41516-FB7A-454E-A581-53029460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83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8351B-8B38-4E2A-AABE-AD4224AC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C61D48-7385-490B-A79A-222DCA02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97ABF7-D4DD-4679-B2B3-774E5FDB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28654E-F9A7-44FC-8534-FC5FD778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3EDDB1-362F-4A5D-A8F3-3BF4D5FB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9D86AD-B530-4876-95E7-04B65428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3D17D-473C-45DB-995E-5E28575B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5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B8D62-8717-4426-B43C-9C9B6C84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18636-16E9-4002-B859-D25EDC9A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7EA115-A6A3-4623-B62A-31A6D8AF9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E74CF-5009-4EB7-BEA7-2DEB52A8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11A770-4CA1-4564-93FF-BFF154C4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0E46FD-F306-4914-8AC6-7B212AD6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45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E2CF6-26C9-411A-80CD-7AF9AE24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C101F1-36FA-40B2-B2B8-EC2684E97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CF621-A31E-4883-96E3-3334243B5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EE89F-523F-4608-AC1A-D21F16EF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999FD-0DA3-4234-A3BF-737E3DEF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5C44A9-9ED8-403F-A58D-81C041E2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0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D6F4B6-913B-41FF-A957-D6ECE22E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E3D54B-D9B7-4D16-8234-0783BA906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724DC8-985A-4D4A-AC58-82C237839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1214-9616-4385-AB5E-250B8CCA860A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F5422-8957-4F98-9949-286095020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1D21C-047F-49F3-82C1-50BFE950D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F682-C6E9-45FF-A0A6-040F0DD13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33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D99F39-36A1-474B-AAF6-68409433C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58" y="0"/>
            <a:ext cx="6270142" cy="63253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E279C7-D5DB-46CC-98C5-0E22D02AA30A}"/>
              </a:ext>
            </a:extLst>
          </p:cNvPr>
          <p:cNvSpPr txBox="1"/>
          <p:nvPr/>
        </p:nvSpPr>
        <p:spPr>
          <a:xfrm>
            <a:off x="23664" y="612742"/>
            <a:ext cx="6072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、拍中间：小狗招手   </a:t>
            </a:r>
            <a:r>
              <a:rPr lang="en-US" altLang="zh-CN" dirty="0" err="1"/>
              <a:t>khi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、拍后面：小狗跑开转一圈回来  </a:t>
            </a:r>
            <a:r>
              <a:rPr lang="en-US" altLang="zh-CN" dirty="0" err="1"/>
              <a:t>wkF+vtL+wkF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、拍两边：原地转圈 </a:t>
            </a:r>
            <a:r>
              <a:rPr lang="en-US" altLang="zh-CN" dirty="0" err="1"/>
              <a:t>vtL</a:t>
            </a:r>
            <a:r>
              <a:rPr lang="en-US" altLang="zh-CN" dirty="0"/>
              <a:t> </a:t>
            </a:r>
            <a:r>
              <a:rPr lang="en-US" altLang="zh-CN" dirty="0" err="1"/>
              <a:t>vtR</a:t>
            </a:r>
            <a:r>
              <a:rPr lang="en-US" altLang="zh-CN" dirty="0"/>
              <a:t>  (</a:t>
            </a:r>
            <a:r>
              <a:rPr lang="en-US" altLang="zh-CN" dirty="0" err="1"/>
              <a:t>cmhL</a:t>
            </a:r>
            <a:r>
              <a:rPr lang="en-US" altLang="zh-CN" dirty="0"/>
              <a:t> </a:t>
            </a:r>
            <a:r>
              <a:rPr lang="en-US" altLang="zh-CN" dirty="0" err="1"/>
              <a:t>cmhR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、高温低温物体识别：小狗躲开（左右高度不同，大幅度倾斜）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、挠痒：小狗蹲下摇晃  </a:t>
            </a:r>
            <a:r>
              <a:rPr lang="en-US" altLang="zh-CN" dirty="0" err="1"/>
              <a:t>krl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、抚摸：开心  </a:t>
            </a:r>
            <a:r>
              <a:rPr lang="en-US" altLang="zh-CN" dirty="0" err="1"/>
              <a:t>krest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、重拍：小狗害怕颤抖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、碰前面：</a:t>
            </a:r>
            <a:r>
              <a:rPr lang="en-US" altLang="zh-CN" dirty="0" err="1"/>
              <a:t>ksnf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A71F3B-B785-4F86-B956-0F9414E06CA2}"/>
              </a:ext>
            </a:extLst>
          </p:cNvPr>
          <p:cNvSpPr txBox="1"/>
          <p:nvPr/>
        </p:nvSpPr>
        <p:spPr>
          <a:xfrm>
            <a:off x="273377" y="5956054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动作类型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40D74-8E2F-4A6B-B0A6-253B45F89676}"/>
              </a:ext>
            </a:extLst>
          </p:cNvPr>
          <p:cNvSpPr txBox="1"/>
          <p:nvPr/>
        </p:nvSpPr>
        <p:spPr>
          <a:xfrm>
            <a:off x="2229537" y="5956054"/>
            <a:ext cx="1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主人情绪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B89806-E154-4386-8D02-281E414A42F2}"/>
              </a:ext>
            </a:extLst>
          </p:cNvPr>
          <p:cNvSpPr txBox="1"/>
          <p:nvPr/>
        </p:nvSpPr>
        <p:spPr>
          <a:xfrm>
            <a:off x="3931272" y="5956054"/>
            <a:ext cx="1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小狗反馈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F1BDB1-C45C-49F3-A438-6F72EC4335BA}"/>
              </a:ext>
            </a:extLst>
          </p:cNvPr>
          <p:cNvSpPr txBox="1"/>
          <p:nvPr/>
        </p:nvSpPr>
        <p:spPr>
          <a:xfrm>
            <a:off x="273377" y="5194169"/>
            <a:ext cx="346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睡觉 伸懒腰：</a:t>
            </a:r>
            <a:r>
              <a:rPr lang="en-US" altLang="zh-CN" dirty="0" err="1"/>
              <a:t>krest+krc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9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10884CF-CDE3-4DC2-9DE9-94F9B4F7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13750" r="63055" b="50000"/>
          <a:stretch/>
        </p:blipFill>
        <p:spPr>
          <a:xfrm>
            <a:off x="3133724" y="942974"/>
            <a:ext cx="2066925" cy="2486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541FB0-CBD6-44A8-A9B1-63D61E19D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82" y="1362090"/>
            <a:ext cx="3095968" cy="3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105F42-508A-411F-AFC1-AF75A30F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4" y="166148"/>
            <a:ext cx="5095711" cy="4094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B77364-997A-4A4F-A548-F21DF2A1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2388" r="76074" b="64000"/>
          <a:stretch/>
        </p:blipFill>
        <p:spPr>
          <a:xfrm>
            <a:off x="6240543" y="358218"/>
            <a:ext cx="1074657" cy="13763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FEDC43-7125-4158-8268-6FBE98F83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2072" r="26497" b="64316"/>
          <a:stretch/>
        </p:blipFill>
        <p:spPr>
          <a:xfrm>
            <a:off x="8352148" y="443060"/>
            <a:ext cx="1074657" cy="13763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8BB6D1-0786-4B55-84FA-B52D48C7D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4" t="64776" r="4307" b="2993"/>
          <a:stretch/>
        </p:blipFill>
        <p:spPr>
          <a:xfrm>
            <a:off x="10077253" y="414778"/>
            <a:ext cx="1074657" cy="13197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4BCE6D-DBDA-4F42-B1FC-D632B1003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5" t="33696" r="52836" b="34073"/>
          <a:stretch/>
        </p:blipFill>
        <p:spPr>
          <a:xfrm>
            <a:off x="6096000" y="2109247"/>
            <a:ext cx="1074657" cy="13197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01B60F-3528-41DA-8140-7061A4AC4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5" t="2547" r="3382" b="65222"/>
          <a:stretch/>
        </p:blipFill>
        <p:spPr>
          <a:xfrm rot="19784985" flipV="1">
            <a:off x="8272390" y="1945450"/>
            <a:ext cx="1194063" cy="131975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815A3B9-68E7-490C-97CD-92576194AE7A}"/>
              </a:ext>
            </a:extLst>
          </p:cNvPr>
          <p:cNvGrpSpPr/>
          <p:nvPr/>
        </p:nvGrpSpPr>
        <p:grpSpPr>
          <a:xfrm rot="14409150">
            <a:off x="6442107" y="3303738"/>
            <a:ext cx="869337" cy="1182624"/>
            <a:chOff x="6094461" y="4489029"/>
            <a:chExt cx="670269" cy="89909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7BE314E-E4F5-4797-9760-9984C03C6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3" t="73812" r="73494" b="4230"/>
            <a:stretch/>
          </p:blipFill>
          <p:spPr>
            <a:xfrm>
              <a:off x="6094461" y="4489029"/>
              <a:ext cx="670269" cy="899098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749CBE-100F-4EEB-B7F0-2BC7ED6D13F8}"/>
                </a:ext>
              </a:extLst>
            </p:cNvPr>
            <p:cNvSpPr/>
            <p:nvPr/>
          </p:nvSpPr>
          <p:spPr>
            <a:xfrm>
              <a:off x="6094461" y="4489029"/>
              <a:ext cx="121920" cy="11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42D2733D-9241-4DFA-BDE3-352844CCB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5980" r="50179" b="65222"/>
          <a:stretch/>
        </p:blipFill>
        <p:spPr>
          <a:xfrm rot="11492149" flipH="1">
            <a:off x="10113703" y="1931964"/>
            <a:ext cx="1245140" cy="11791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9CE916A-188F-4402-923F-4DE76F13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1" t="34136" r="4680" b="33632"/>
          <a:stretch/>
        </p:blipFill>
        <p:spPr>
          <a:xfrm>
            <a:off x="8261022" y="3140057"/>
            <a:ext cx="1074657" cy="13197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944847E-F03A-4866-A4C9-9B0F3DE4B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63175" r="51426" b="3213"/>
          <a:stretch/>
        </p:blipFill>
        <p:spPr>
          <a:xfrm>
            <a:off x="10172969" y="3140057"/>
            <a:ext cx="1074657" cy="13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3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E703990-CC0F-4D5D-A440-873D3287E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17200"/>
              </p:ext>
            </p:extLst>
          </p:nvPr>
        </p:nvGraphicFramePr>
        <p:xfrm>
          <a:off x="4869468" y="1000809"/>
          <a:ext cx="7102575" cy="501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515">
                  <a:extLst>
                    <a:ext uri="{9D8B030D-6E8A-4147-A177-3AD203B41FA5}">
                      <a16:colId xmlns:a16="http://schemas.microsoft.com/office/drawing/2014/main" val="3402755710"/>
                    </a:ext>
                  </a:extLst>
                </a:gridCol>
                <a:gridCol w="1420515">
                  <a:extLst>
                    <a:ext uri="{9D8B030D-6E8A-4147-A177-3AD203B41FA5}">
                      <a16:colId xmlns:a16="http://schemas.microsoft.com/office/drawing/2014/main" val="4174502396"/>
                    </a:ext>
                  </a:extLst>
                </a:gridCol>
                <a:gridCol w="1420515">
                  <a:extLst>
                    <a:ext uri="{9D8B030D-6E8A-4147-A177-3AD203B41FA5}">
                      <a16:colId xmlns:a16="http://schemas.microsoft.com/office/drawing/2014/main" val="426205409"/>
                    </a:ext>
                  </a:extLst>
                </a:gridCol>
                <a:gridCol w="1420515">
                  <a:extLst>
                    <a:ext uri="{9D8B030D-6E8A-4147-A177-3AD203B41FA5}">
                      <a16:colId xmlns:a16="http://schemas.microsoft.com/office/drawing/2014/main" val="609854715"/>
                    </a:ext>
                  </a:extLst>
                </a:gridCol>
                <a:gridCol w="1420515">
                  <a:extLst>
                    <a:ext uri="{9D8B030D-6E8A-4147-A177-3AD203B41FA5}">
                      <a16:colId xmlns:a16="http://schemas.microsoft.com/office/drawing/2014/main" val="3799420018"/>
                    </a:ext>
                  </a:extLst>
                </a:gridCol>
              </a:tblGrid>
              <a:tr h="53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竞品分析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074500"/>
                  </a:ext>
                </a:extLst>
              </a:tr>
              <a:tr h="9615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701217"/>
                  </a:ext>
                </a:extLst>
              </a:tr>
              <a:tr h="704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传感原理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92267"/>
                  </a:ext>
                </a:extLst>
              </a:tr>
              <a:tr h="704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传感精度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233073"/>
                  </a:ext>
                </a:extLst>
              </a:tr>
              <a:tr h="70409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35606"/>
                  </a:ext>
                </a:extLst>
              </a:tr>
              <a:tr h="704094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81889"/>
                  </a:ext>
                </a:extLst>
              </a:tr>
              <a:tr h="704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＜</a:t>
                      </a: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26131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4A91FE0-193E-4C89-ABDC-BC0B2E70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412" y="1000808"/>
            <a:ext cx="5914880" cy="5017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4C84FB-4BDE-4A6A-A4E2-D98D856F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6087" y="1531123"/>
            <a:ext cx="1151687" cy="9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2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000F1C-42EC-4F8C-9D6C-4EAA164FA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2124" y="4097383"/>
            <a:ext cx="2090737" cy="242724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CF6BF68D-76D0-40FF-B252-A0F502B88CD5}"/>
              </a:ext>
            </a:extLst>
          </p:cNvPr>
          <p:cNvSpPr/>
          <p:nvPr/>
        </p:nvSpPr>
        <p:spPr>
          <a:xfrm>
            <a:off x="6664752" y="1009835"/>
            <a:ext cx="4635676" cy="2701969"/>
          </a:xfrm>
          <a:prstGeom prst="cloudCallout">
            <a:avLst>
              <a:gd name="adj1" fmla="val 27956"/>
              <a:gd name="adj2" fmla="val 65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6000">
                <a:srgbClr val="F6E7C2">
                  <a:alpha val="50000"/>
                </a:srgbClr>
              </a:gs>
              <a:gs pos="52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FF5B86-E501-4CA7-8EF0-FF4547A68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/>
          <a:stretch/>
        </p:blipFill>
        <p:spPr>
          <a:xfrm>
            <a:off x="84056" y="91317"/>
            <a:ext cx="4497371" cy="3634032"/>
          </a:xfrm>
          <a:prstGeom prst="rect">
            <a:avLst/>
          </a:prstGeom>
        </p:spPr>
      </p:pic>
      <p:pic>
        <p:nvPicPr>
          <p:cNvPr id="1028" name="Picture 4" descr="sticker">
            <a:extLst>
              <a:ext uri="{FF2B5EF4-FFF2-40B4-BE49-F238E27FC236}">
                <a16:creationId xmlns:a16="http://schemas.microsoft.com/office/drawing/2014/main" id="{814DDEDF-17AA-483D-A1C2-841F81B0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52" y="3711804"/>
            <a:ext cx="25908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93A924-8D8F-43ED-BF5A-F395AB05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89" y="3734192"/>
            <a:ext cx="3123808" cy="3123808"/>
          </a:xfrm>
          <a:prstGeom prst="rect">
            <a:avLst/>
          </a:prstGeom>
        </p:spPr>
      </p:pic>
      <p:pic>
        <p:nvPicPr>
          <p:cNvPr id="1030" name="Picture 6" descr="sticker">
            <a:extLst>
              <a:ext uri="{FF2B5EF4-FFF2-40B4-BE49-F238E27FC236}">
                <a16:creationId xmlns:a16="http://schemas.microsoft.com/office/drawing/2014/main" id="{361CAF70-55BF-40CC-925D-F2E4A2B2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19" y="3506771"/>
            <a:ext cx="3231727" cy="271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59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BFB7EF00-5506-4B82-BABD-21D1BEB45091}"/>
              </a:ext>
            </a:extLst>
          </p:cNvPr>
          <p:cNvGrpSpPr/>
          <p:nvPr/>
        </p:nvGrpSpPr>
        <p:grpSpPr>
          <a:xfrm>
            <a:off x="-123182" y="603115"/>
            <a:ext cx="6363241" cy="2538064"/>
            <a:chOff x="568156" y="629026"/>
            <a:chExt cx="6363241" cy="2538064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F873E88-02E0-44BC-8435-8ED5DE2971A3}"/>
                </a:ext>
              </a:extLst>
            </p:cNvPr>
            <p:cNvSpPr/>
            <p:nvPr/>
          </p:nvSpPr>
          <p:spPr>
            <a:xfrm>
              <a:off x="3594310" y="1519325"/>
              <a:ext cx="2876841" cy="11324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4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6" descr="sticker">
              <a:extLst>
                <a:ext uri="{FF2B5EF4-FFF2-40B4-BE49-F238E27FC236}">
                  <a16:creationId xmlns:a16="http://schemas.microsoft.com/office/drawing/2014/main" id="{C5A8AD80-C50E-4B0E-A073-8A1B9AF5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56" y="629026"/>
              <a:ext cx="3026154" cy="253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E4DAF79-D567-4186-9DBD-09F4DCD82874}"/>
                </a:ext>
              </a:extLst>
            </p:cNvPr>
            <p:cNvCxnSpPr>
              <a:cxnSpLocks/>
            </p:cNvCxnSpPr>
            <p:nvPr/>
          </p:nvCxnSpPr>
          <p:spPr>
            <a:xfrm>
              <a:off x="2918972" y="919039"/>
              <a:ext cx="1119509" cy="525211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6474D1-6DA9-4167-9595-5ABEB0B8B07E}"/>
                </a:ext>
              </a:extLst>
            </p:cNvPr>
            <p:cNvSpPr txBox="1"/>
            <p:nvPr/>
          </p:nvSpPr>
          <p:spPr>
            <a:xfrm>
              <a:off x="3699670" y="1654890"/>
              <a:ext cx="1838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E85A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Timid and shy</a:t>
              </a:r>
              <a:endParaRPr lang="zh-CN" altLang="en-US" sz="2000" dirty="0">
                <a:solidFill>
                  <a:srgbClr val="E85A5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697B38-F80F-418F-9EAD-727CF62084DC}"/>
                </a:ext>
              </a:extLst>
            </p:cNvPr>
            <p:cNvSpPr txBox="1"/>
            <p:nvPr/>
          </p:nvSpPr>
          <p:spPr>
            <a:xfrm>
              <a:off x="3699670" y="2121491"/>
              <a:ext cx="32317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Relationship: S</a:t>
              </a:r>
              <a:r>
                <a:rPr lang="zh-CN" altLang="en-US" sz="20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trange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980B56-D2AB-49AE-9F4A-364F8EDDF7B5}"/>
              </a:ext>
            </a:extLst>
          </p:cNvPr>
          <p:cNvGrpSpPr/>
          <p:nvPr/>
        </p:nvGrpSpPr>
        <p:grpSpPr>
          <a:xfrm>
            <a:off x="6273401" y="510078"/>
            <a:ext cx="5938680" cy="2631100"/>
            <a:chOff x="848413" y="3699201"/>
            <a:chExt cx="5938680" cy="2631100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92FD718-DD96-49FE-B1B6-08B665AC573B}"/>
                </a:ext>
              </a:extLst>
            </p:cNvPr>
            <p:cNvSpPr/>
            <p:nvPr/>
          </p:nvSpPr>
          <p:spPr>
            <a:xfrm>
              <a:off x="3450006" y="4682537"/>
              <a:ext cx="2876841" cy="11324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4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4" descr="sticker">
              <a:extLst>
                <a:ext uri="{FF2B5EF4-FFF2-40B4-BE49-F238E27FC236}">
                  <a16:creationId xmlns:a16="http://schemas.microsoft.com/office/drawing/2014/main" id="{0027CE9F-8DFC-4DBF-9AE9-D4FF98AF0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413" y="3699201"/>
              <a:ext cx="2301155" cy="2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B64D8C5-B08E-41B8-AE98-9AB1BFF55AC9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43" y="4082251"/>
              <a:ext cx="1077428" cy="55556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D63626-5553-4CD7-942C-D753C3A2932D}"/>
                </a:ext>
              </a:extLst>
            </p:cNvPr>
            <p:cNvSpPr txBox="1"/>
            <p:nvPr/>
          </p:nvSpPr>
          <p:spPr>
            <a:xfrm>
              <a:off x="3555366" y="4808874"/>
              <a:ext cx="2422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E85A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Outgoing and lively</a:t>
              </a:r>
              <a:endParaRPr lang="zh-CN" altLang="en-US" sz="2000" dirty="0">
                <a:solidFill>
                  <a:srgbClr val="E85A5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B34CF60-5E85-4434-B182-F23F9FECDD7E}"/>
                </a:ext>
              </a:extLst>
            </p:cNvPr>
            <p:cNvSpPr txBox="1"/>
            <p:nvPr/>
          </p:nvSpPr>
          <p:spPr>
            <a:xfrm>
              <a:off x="3555366" y="5275475"/>
              <a:ext cx="32317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Relationship: Intimate</a:t>
              </a:r>
              <a:endPara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32C0A627-371D-422A-9FBB-5F0F61DC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5000" y="3960943"/>
            <a:ext cx="6364776" cy="253615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64613DD-9B8A-4D64-A651-4E97D49E88B8}"/>
              </a:ext>
            </a:extLst>
          </p:cNvPr>
          <p:cNvGrpSpPr/>
          <p:nvPr/>
        </p:nvGrpSpPr>
        <p:grpSpPr>
          <a:xfrm>
            <a:off x="6096000" y="3645953"/>
            <a:ext cx="4635676" cy="2701969"/>
            <a:chOff x="6096000" y="3645953"/>
            <a:chExt cx="4635676" cy="2701969"/>
          </a:xfrm>
        </p:grpSpPr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BF9A6C8C-5EB4-4401-876D-0BF8975217AE}"/>
                </a:ext>
              </a:extLst>
            </p:cNvPr>
            <p:cNvSpPr/>
            <p:nvPr/>
          </p:nvSpPr>
          <p:spPr>
            <a:xfrm>
              <a:off x="6096000" y="3645953"/>
              <a:ext cx="4635676" cy="2701969"/>
            </a:xfrm>
            <a:prstGeom prst="cloudCallout">
              <a:avLst>
                <a:gd name="adj1" fmla="val 27956"/>
                <a:gd name="adj2" fmla="val 65591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6000">
                  <a:srgbClr val="F6E7C2">
                    <a:alpha val="50000"/>
                  </a:srgbClr>
                </a:gs>
                <a:gs pos="52000">
                  <a:schemeClr val="bg1">
                    <a:alpha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E7D57A9-94B2-48BD-9F85-16E63C89B3DE}"/>
                </a:ext>
              </a:extLst>
            </p:cNvPr>
            <p:cNvSpPr txBox="1"/>
            <p:nvPr/>
          </p:nvSpPr>
          <p:spPr>
            <a:xfrm>
              <a:off x="7504461" y="4683719"/>
              <a:ext cx="2413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Thinking . . . </a:t>
              </a:r>
              <a:endPara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85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5E5F9F91-2244-4B8A-90D8-F063DFD71BE4}"/>
              </a:ext>
            </a:extLst>
          </p:cNvPr>
          <p:cNvGrpSpPr/>
          <p:nvPr/>
        </p:nvGrpSpPr>
        <p:grpSpPr>
          <a:xfrm>
            <a:off x="6215442" y="961357"/>
            <a:ext cx="7254453" cy="4634958"/>
            <a:chOff x="6215442" y="961357"/>
            <a:chExt cx="7254453" cy="463495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E86B98F-10ED-4155-A962-E98739E4C294}"/>
                </a:ext>
              </a:extLst>
            </p:cNvPr>
            <p:cNvGrpSpPr/>
            <p:nvPr/>
          </p:nvGrpSpPr>
          <p:grpSpPr>
            <a:xfrm>
              <a:off x="9196608" y="961357"/>
              <a:ext cx="4273287" cy="4634958"/>
              <a:chOff x="7701280" y="554741"/>
              <a:chExt cx="4273287" cy="4634958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8CCAFAFE-00CC-4F43-8866-9B5BAF8F2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C96545"/>
                  </a:clrFrom>
                  <a:clrTo>
                    <a:srgbClr val="C96545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1280" y="554741"/>
                <a:ext cx="4273287" cy="4634958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D8A5237-0635-43AB-A559-ECD8E67FC7BC}"/>
                  </a:ext>
                </a:extLst>
              </p:cNvPr>
              <p:cNvSpPr/>
              <p:nvPr/>
            </p:nvSpPr>
            <p:spPr>
              <a:xfrm>
                <a:off x="7924800" y="3515360"/>
                <a:ext cx="1391920" cy="1311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4F77B23-08A6-4319-970F-61A14F584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16285" y="3429000"/>
                <a:ext cx="1311940" cy="1311940"/>
              </a:xfrm>
              <a:prstGeom prst="rect">
                <a:avLst/>
              </a:prstGeom>
            </p:spPr>
          </p:pic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4ACD54F-6899-46D2-AB43-C0BF019E9D6B}"/>
                </a:ext>
              </a:extLst>
            </p:cNvPr>
            <p:cNvSpPr/>
            <p:nvPr/>
          </p:nvSpPr>
          <p:spPr>
            <a:xfrm>
              <a:off x="6215442" y="1353093"/>
              <a:ext cx="2708933" cy="18534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4EB387D-0910-4D27-AD3F-D44CE4876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9829" y="2525933"/>
              <a:ext cx="1934891" cy="244537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F2123867-07B3-42C9-9636-C98FAC86B731}"/>
                </a:ext>
              </a:extLst>
            </p:cNvPr>
            <p:cNvSpPr/>
            <p:nvPr/>
          </p:nvSpPr>
          <p:spPr>
            <a:xfrm>
              <a:off x="6226606" y="3674105"/>
              <a:ext cx="2591924" cy="17386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CDB76B3-D2A0-44FA-97A3-2AFAF48680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5809" y="4169399"/>
              <a:ext cx="1014191" cy="141483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62B0D44-F7C5-46D7-9D85-44B133207CBF}"/>
                </a:ext>
              </a:extLst>
            </p:cNvPr>
            <p:cNvSpPr txBox="1"/>
            <p:nvPr/>
          </p:nvSpPr>
          <p:spPr>
            <a:xfrm>
              <a:off x="6282303" y="1450415"/>
              <a:ext cx="29937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</a:t>
              </a:r>
            </a:p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Patient and caring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8148FCE-3357-478E-983D-A6B405986B07}"/>
                </a:ext>
              </a:extLst>
            </p:cNvPr>
            <p:cNvSpPr txBox="1"/>
            <p:nvPr/>
          </p:nvSpPr>
          <p:spPr>
            <a:xfrm>
              <a:off x="6282303" y="2269523"/>
              <a:ext cx="2959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State:</a:t>
              </a:r>
            </a:p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Energetic 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EBCBE4F-3EB4-4391-A64D-010851C332A6}"/>
                </a:ext>
              </a:extLst>
            </p:cNvPr>
            <p:cNvSpPr txBox="1"/>
            <p:nvPr/>
          </p:nvSpPr>
          <p:spPr>
            <a:xfrm>
              <a:off x="6282303" y="4557716"/>
              <a:ext cx="2674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State:</a:t>
              </a:r>
            </a:p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Reluctant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8786910-CD52-4313-A008-945CAB528250}"/>
                </a:ext>
              </a:extLst>
            </p:cNvPr>
            <p:cNvSpPr txBox="1"/>
            <p:nvPr/>
          </p:nvSpPr>
          <p:spPr>
            <a:xfrm>
              <a:off x="6282303" y="3815386"/>
              <a:ext cx="2334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Clingy</a:t>
              </a:r>
              <a:endParaRPr lang="zh-CN" altLang="en-US" sz="2400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6B51384-FF4C-4D0D-8334-C83EB3DA4AB9}"/>
              </a:ext>
            </a:extLst>
          </p:cNvPr>
          <p:cNvGrpSpPr/>
          <p:nvPr/>
        </p:nvGrpSpPr>
        <p:grpSpPr>
          <a:xfrm>
            <a:off x="5051422" y="5053212"/>
            <a:ext cx="6564080" cy="4634958"/>
            <a:chOff x="-1745618" y="766412"/>
            <a:chExt cx="6564080" cy="463495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585039A-66A6-4714-AF4D-EFDA8879C3E2}"/>
                </a:ext>
              </a:extLst>
            </p:cNvPr>
            <p:cNvGrpSpPr/>
            <p:nvPr/>
          </p:nvGrpSpPr>
          <p:grpSpPr>
            <a:xfrm>
              <a:off x="-1745618" y="766412"/>
              <a:ext cx="2873989" cy="4634958"/>
              <a:chOff x="-892789" y="975360"/>
              <a:chExt cx="2873989" cy="4634958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930E134-AABF-4A72-8DD4-8B0C1B324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86" t="18962" r="54147" b="18045"/>
              <a:stretch/>
            </p:blipFill>
            <p:spPr>
              <a:xfrm>
                <a:off x="-670560" y="975360"/>
                <a:ext cx="2651760" cy="4319998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62C7C81-BC63-4595-9E9B-774D8D3710E9}"/>
                  </a:ext>
                </a:extLst>
              </p:cNvPr>
              <p:cNvSpPr/>
              <p:nvPr/>
            </p:nvSpPr>
            <p:spPr>
              <a:xfrm>
                <a:off x="539024" y="1680210"/>
                <a:ext cx="1391376" cy="3615148"/>
              </a:xfrm>
              <a:prstGeom prst="rect">
                <a:avLst/>
              </a:prstGeom>
              <a:solidFill>
                <a:srgbClr val="FFF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57D2752-8CD3-4C35-B2FF-75523CCF08E5}"/>
                  </a:ext>
                </a:extLst>
              </p:cNvPr>
              <p:cNvSpPr/>
              <p:nvPr/>
            </p:nvSpPr>
            <p:spPr>
              <a:xfrm>
                <a:off x="238760" y="1739900"/>
                <a:ext cx="300264" cy="3555458"/>
              </a:xfrm>
              <a:prstGeom prst="rect">
                <a:avLst/>
              </a:prstGeom>
              <a:solidFill>
                <a:srgbClr val="EA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28" name="Picture 4" descr="sticker">
                <a:extLst>
                  <a:ext uri="{FF2B5EF4-FFF2-40B4-BE49-F238E27FC236}">
                    <a16:creationId xmlns:a16="http://schemas.microsoft.com/office/drawing/2014/main" id="{60A4E2E5-2217-4357-9B8F-0F142B539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892789" y="2457543"/>
                <a:ext cx="1933575" cy="3152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sticker">
                <a:extLst>
                  <a:ext uri="{FF2B5EF4-FFF2-40B4-BE49-F238E27FC236}">
                    <a16:creationId xmlns:a16="http://schemas.microsoft.com/office/drawing/2014/main" id="{960B45D9-B063-4A18-819C-4F55E8136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23" y="4442259"/>
                <a:ext cx="1024310" cy="853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A6E0BDE-5625-4F69-B764-2FA70434980D}"/>
                </a:ext>
              </a:extLst>
            </p:cNvPr>
            <p:cNvSpPr/>
            <p:nvPr/>
          </p:nvSpPr>
          <p:spPr>
            <a:xfrm>
              <a:off x="1564846" y="961358"/>
              <a:ext cx="3147771" cy="18534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C64868D-EFF2-4D69-9D32-D598F2277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861" y="2350752"/>
              <a:ext cx="1497174" cy="665478"/>
            </a:xfrm>
            <a:prstGeom prst="line">
              <a:avLst/>
            </a:prstGeom>
            <a:ln w="19050">
              <a:solidFill>
                <a:srgbClr val="007DFE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D0778DB-1095-490D-9108-5A301AAE5763}"/>
                </a:ext>
              </a:extLst>
            </p:cNvPr>
            <p:cNvSpPr/>
            <p:nvPr/>
          </p:nvSpPr>
          <p:spPr>
            <a:xfrm>
              <a:off x="1550825" y="3246925"/>
              <a:ext cx="2147416" cy="173868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E5F4046-B7A0-41DA-A23B-A4FDAF552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285" y="4061482"/>
              <a:ext cx="755085" cy="343657"/>
            </a:xfrm>
            <a:prstGeom prst="line">
              <a:avLst/>
            </a:prstGeom>
            <a:ln w="19050">
              <a:solidFill>
                <a:srgbClr val="007DFE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7E7F9BC-5B3E-4447-9A6E-A119F07029CF}"/>
                </a:ext>
              </a:extLst>
            </p:cNvPr>
            <p:cNvSpPr txBox="1"/>
            <p:nvPr/>
          </p:nvSpPr>
          <p:spPr>
            <a:xfrm>
              <a:off x="1601624" y="1055146"/>
              <a:ext cx="295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</a:t>
              </a:r>
            </a:p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Patient and caring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8FE40B0-69BC-4F70-9786-8346DA724085}"/>
                </a:ext>
              </a:extLst>
            </p:cNvPr>
            <p:cNvSpPr txBox="1"/>
            <p:nvPr/>
          </p:nvSpPr>
          <p:spPr>
            <a:xfrm>
              <a:off x="1613267" y="1854025"/>
              <a:ext cx="32051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State: </a:t>
              </a:r>
            </a:p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Tired and despondent 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CFDB705-2A27-4F61-B31F-AAF9DF226875}"/>
                </a:ext>
              </a:extLst>
            </p:cNvPr>
            <p:cNvSpPr txBox="1"/>
            <p:nvPr/>
          </p:nvSpPr>
          <p:spPr>
            <a:xfrm>
              <a:off x="1619096" y="4139983"/>
              <a:ext cx="29419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State: </a:t>
              </a:r>
            </a:p>
            <a:p>
              <a:r>
                <a:rPr lang="en-US" altLang="zh-C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Excited</a:t>
              </a:r>
              <a:endParaRPr lang="zh-CN" altLang="en-US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58B15BF-CD64-4326-8BFA-97178163F7F9}"/>
                </a:ext>
              </a:extLst>
            </p:cNvPr>
            <p:cNvSpPr txBox="1"/>
            <p:nvPr/>
          </p:nvSpPr>
          <p:spPr>
            <a:xfrm>
              <a:off x="1591052" y="3338402"/>
              <a:ext cx="29594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</a:t>
              </a:r>
            </a:p>
            <a:p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Clingy</a:t>
              </a:r>
              <a:endParaRPr lang="zh-CN" altLang="en-US" sz="2400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DBE5552-944D-4643-AEEA-951248F618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4" t="344" r="-7" b="67820"/>
          <a:stretch/>
        </p:blipFill>
        <p:spPr>
          <a:xfrm flipV="1">
            <a:off x="-999655" y="3308681"/>
            <a:ext cx="105539" cy="10911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37A533C-49B1-4D64-9567-702DAAE61B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1560765" y="2138766"/>
            <a:ext cx="240403" cy="24854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BB15B86-F646-47C2-8E8F-06A3A671DB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949068" y="1963438"/>
            <a:ext cx="218349" cy="22574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CD21110-1344-4C17-A2DB-D38B75EB0D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1042806" y="1681609"/>
            <a:ext cx="160000" cy="16542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7A34AC6-D78B-4676-8DA5-8D0AEB79F6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4" t="344" r="-7" b="67820"/>
          <a:stretch/>
        </p:blipFill>
        <p:spPr>
          <a:xfrm flipH="1" flipV="1">
            <a:off x="-420956" y="3183183"/>
            <a:ext cx="226924" cy="23461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7FD0F66-4C09-4D14-8B40-38F9F2FEBF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251248" y="1164465"/>
            <a:ext cx="265243" cy="27422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557E476-A938-4DFB-AFE2-8683125896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218256" y="1946380"/>
            <a:ext cx="300265" cy="31043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79ED4C2-F329-4830-BC0A-9D041F13F3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4" t="344" r="-7" b="67820"/>
          <a:stretch/>
        </p:blipFill>
        <p:spPr>
          <a:xfrm flipH="1" flipV="1">
            <a:off x="265687" y="2679056"/>
            <a:ext cx="226924" cy="23461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836AB29-8BA8-40EF-B97A-DCD5DB9DF1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8FB9DF"/>
              </a:clrFrom>
              <a:clrTo>
                <a:srgbClr val="8FB9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0" t="35259" r="35427" b="32905"/>
          <a:stretch/>
        </p:blipFill>
        <p:spPr>
          <a:xfrm>
            <a:off x="-750424" y="2884517"/>
            <a:ext cx="101538" cy="1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D676C2-4B18-4D2B-8179-A726281B6F5C}"/>
              </a:ext>
            </a:extLst>
          </p:cNvPr>
          <p:cNvGrpSpPr/>
          <p:nvPr/>
        </p:nvGrpSpPr>
        <p:grpSpPr>
          <a:xfrm>
            <a:off x="6223086" y="845427"/>
            <a:ext cx="9634760" cy="4634958"/>
            <a:chOff x="6223086" y="845427"/>
            <a:chExt cx="9634760" cy="463495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E86B98F-10ED-4155-A962-E98739E4C294}"/>
                </a:ext>
              </a:extLst>
            </p:cNvPr>
            <p:cNvGrpSpPr/>
            <p:nvPr/>
          </p:nvGrpSpPr>
          <p:grpSpPr>
            <a:xfrm>
              <a:off x="11584559" y="845427"/>
              <a:ext cx="4273287" cy="4634958"/>
              <a:chOff x="7701280" y="554741"/>
              <a:chExt cx="4273287" cy="4634958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8CCAFAFE-00CC-4F43-8866-9B5BAF8F2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C96545"/>
                  </a:clrFrom>
                  <a:clrTo>
                    <a:srgbClr val="C96545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01280" y="554741"/>
                <a:ext cx="4273287" cy="4634958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D8A5237-0635-43AB-A559-ECD8E67FC7BC}"/>
                  </a:ext>
                </a:extLst>
              </p:cNvPr>
              <p:cNvSpPr/>
              <p:nvPr/>
            </p:nvSpPr>
            <p:spPr>
              <a:xfrm>
                <a:off x="7924800" y="3515360"/>
                <a:ext cx="1391920" cy="1311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4F77B23-08A6-4319-970F-61A14F584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16285" y="3429000"/>
                <a:ext cx="1311940" cy="1311940"/>
              </a:xfrm>
              <a:prstGeom prst="rect">
                <a:avLst/>
              </a:prstGeom>
            </p:spPr>
          </p:pic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4ACD54F-6899-46D2-AB43-C0BF019E9D6B}"/>
                </a:ext>
              </a:extLst>
            </p:cNvPr>
            <p:cNvSpPr/>
            <p:nvPr/>
          </p:nvSpPr>
          <p:spPr>
            <a:xfrm>
              <a:off x="6223086" y="1155878"/>
              <a:ext cx="5576596" cy="18534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4EB387D-0910-4D27-AD3F-D44CE4876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9973" y="2334786"/>
              <a:ext cx="149501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F2123867-07B3-42C9-9636-C98FAC86B731}"/>
                </a:ext>
              </a:extLst>
            </p:cNvPr>
            <p:cNvSpPr/>
            <p:nvPr/>
          </p:nvSpPr>
          <p:spPr>
            <a:xfrm>
              <a:off x="6223086" y="3888965"/>
              <a:ext cx="3692681" cy="98150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4000"/>
              </a:schemeClr>
            </a:solidFill>
            <a:ln>
              <a:solidFill>
                <a:srgbClr val="007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CDB76B3-D2A0-44FA-97A3-2AFAF48680FE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10016058" y="4405139"/>
              <a:ext cx="178362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62B0D44-F7C5-46D7-9D85-44B133207CBF}"/>
                </a:ext>
              </a:extLst>
            </p:cNvPr>
            <p:cNvSpPr txBox="1"/>
            <p:nvPr/>
          </p:nvSpPr>
          <p:spPr>
            <a:xfrm>
              <a:off x="6323377" y="1330524"/>
              <a:ext cx="55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Patient and caring</a:t>
              </a:r>
              <a:endPara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8148FCE-3357-478E-983D-A6B405986B07}"/>
                </a:ext>
              </a:extLst>
            </p:cNvPr>
            <p:cNvSpPr txBox="1"/>
            <p:nvPr/>
          </p:nvSpPr>
          <p:spPr>
            <a:xfrm>
              <a:off x="6323377" y="2169924"/>
              <a:ext cx="4681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State: Energetic </a:t>
              </a:r>
              <a:endParaRPr lang="zh-CN" altLang="en-US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8786910-CD52-4313-A008-945CAB528250}"/>
                </a:ext>
              </a:extLst>
            </p:cNvPr>
            <p:cNvSpPr txBox="1"/>
            <p:nvPr/>
          </p:nvSpPr>
          <p:spPr>
            <a:xfrm>
              <a:off x="6323377" y="4112751"/>
              <a:ext cx="3692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Character: Clingy</a:t>
              </a:r>
              <a:endParaRPr lang="zh-CN" altLang="en-US" sz="32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F8EE958-B685-4290-B252-F6A735B8034A}"/>
              </a:ext>
            </a:extLst>
          </p:cNvPr>
          <p:cNvGrpSpPr/>
          <p:nvPr/>
        </p:nvGrpSpPr>
        <p:grpSpPr>
          <a:xfrm>
            <a:off x="-1876198" y="691845"/>
            <a:ext cx="9164935" cy="4634958"/>
            <a:chOff x="-1876198" y="691845"/>
            <a:chExt cx="9164935" cy="463495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9EB07E0-0E4D-4790-8A30-D0DF438D0CC8}"/>
                </a:ext>
              </a:extLst>
            </p:cNvPr>
            <p:cNvGrpSpPr/>
            <p:nvPr/>
          </p:nvGrpSpPr>
          <p:grpSpPr>
            <a:xfrm>
              <a:off x="-1876198" y="691845"/>
              <a:ext cx="9164935" cy="4634958"/>
              <a:chOff x="-3681098" y="766412"/>
              <a:chExt cx="9164935" cy="4634958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585039A-66A6-4714-AF4D-EFDA8879C3E2}"/>
                  </a:ext>
                </a:extLst>
              </p:cNvPr>
              <p:cNvGrpSpPr/>
              <p:nvPr/>
            </p:nvGrpSpPr>
            <p:grpSpPr>
              <a:xfrm>
                <a:off x="-3681098" y="766412"/>
                <a:ext cx="2873989" cy="4634958"/>
                <a:chOff x="-892789" y="975360"/>
                <a:chExt cx="2873989" cy="4634958"/>
              </a:xfrm>
            </p:grpSpPr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930E134-AABF-4A72-8DD4-8B0C1B324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86" t="18962" r="54147" b="18045"/>
                <a:stretch/>
              </p:blipFill>
              <p:spPr>
                <a:xfrm>
                  <a:off x="-670560" y="975360"/>
                  <a:ext cx="2651760" cy="4319998"/>
                </a:xfrm>
                <a:prstGeom prst="rect">
                  <a:avLst/>
                </a:prstGeom>
              </p:spPr>
            </p:pic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62C7C81-BC63-4595-9E9B-774D8D3710E9}"/>
                    </a:ext>
                  </a:extLst>
                </p:cNvPr>
                <p:cNvSpPr/>
                <p:nvPr/>
              </p:nvSpPr>
              <p:spPr>
                <a:xfrm>
                  <a:off x="539024" y="1680210"/>
                  <a:ext cx="1391376" cy="3615148"/>
                </a:xfrm>
                <a:prstGeom prst="rect">
                  <a:avLst/>
                </a:prstGeom>
                <a:solidFill>
                  <a:srgbClr val="FFFC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57D2752-8CD3-4C35-B2FF-75523CCF08E5}"/>
                    </a:ext>
                  </a:extLst>
                </p:cNvPr>
                <p:cNvSpPr/>
                <p:nvPr/>
              </p:nvSpPr>
              <p:spPr>
                <a:xfrm>
                  <a:off x="238760" y="1739900"/>
                  <a:ext cx="300264" cy="3555458"/>
                </a:xfrm>
                <a:prstGeom prst="rect">
                  <a:avLst/>
                </a:prstGeom>
                <a:solidFill>
                  <a:srgbClr val="EAF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28" name="Picture 4" descr="sticker">
                  <a:extLst>
                    <a:ext uri="{FF2B5EF4-FFF2-40B4-BE49-F238E27FC236}">
                      <a16:creationId xmlns:a16="http://schemas.microsoft.com/office/drawing/2014/main" id="{60A4E2E5-2217-4357-9B8F-0F142B539B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892789" y="2457543"/>
                  <a:ext cx="1933575" cy="3152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sticker">
                  <a:extLst>
                    <a:ext uri="{FF2B5EF4-FFF2-40B4-BE49-F238E27FC236}">
                      <a16:creationId xmlns:a16="http://schemas.microsoft.com/office/drawing/2014/main" id="{960B45D9-B063-4A18-819C-4F55E8136A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4023" y="4442259"/>
                  <a:ext cx="1024310" cy="8530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A6E0BDE-5625-4F69-B764-2FA70434980D}"/>
                  </a:ext>
                </a:extLst>
              </p:cNvPr>
              <p:cNvSpPr/>
              <p:nvPr/>
            </p:nvSpPr>
            <p:spPr>
              <a:xfrm>
                <a:off x="-344428" y="845427"/>
                <a:ext cx="5667856" cy="185344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4000"/>
                </a:schemeClr>
              </a:solidFill>
              <a:ln>
                <a:solidFill>
                  <a:srgbClr val="007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C64868D-EFF2-4D69-9D32-D598F22770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72344" y="1915299"/>
                <a:ext cx="1600234" cy="832780"/>
              </a:xfrm>
              <a:prstGeom prst="line">
                <a:avLst/>
              </a:prstGeom>
              <a:ln w="19050">
                <a:solidFill>
                  <a:srgbClr val="007DFE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D0778DB-1095-490D-9108-5A301AAE5763}"/>
                  </a:ext>
                </a:extLst>
              </p:cNvPr>
              <p:cNvSpPr/>
              <p:nvPr/>
            </p:nvSpPr>
            <p:spPr>
              <a:xfrm>
                <a:off x="-344428" y="3626810"/>
                <a:ext cx="3622649" cy="86934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64000"/>
                </a:schemeClr>
              </a:solidFill>
              <a:ln>
                <a:solidFill>
                  <a:srgbClr val="007D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E5F4046-B7A0-41DA-A23B-A4FDAF552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227195" y="4061482"/>
                <a:ext cx="755085" cy="343657"/>
              </a:xfrm>
              <a:prstGeom prst="line">
                <a:avLst/>
              </a:prstGeom>
              <a:ln w="19050">
                <a:solidFill>
                  <a:srgbClr val="007DFE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E7F9BC-5B3E-4447-9A6E-A119F07029CF}"/>
                  </a:ext>
                </a:extLst>
              </p:cNvPr>
              <p:cNvSpPr txBox="1"/>
              <p:nvPr/>
            </p:nvSpPr>
            <p:spPr>
              <a:xfrm>
                <a:off x="-294296" y="1055146"/>
                <a:ext cx="56678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Character: Patient and caring</a:t>
                </a:r>
                <a:endParaRPr lang="zh-CN" altLang="en-US" sz="3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FE40B0-69BC-4F70-9786-8346DA724085}"/>
                  </a:ext>
                </a:extLst>
              </p:cNvPr>
              <p:cNvSpPr txBox="1"/>
              <p:nvPr/>
            </p:nvSpPr>
            <p:spPr>
              <a:xfrm>
                <a:off x="-294296" y="1854025"/>
                <a:ext cx="57781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State: Tired 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58B15BF-CD64-4326-8BFA-97178163F7F9}"/>
                  </a:ext>
                </a:extLst>
              </p:cNvPr>
              <p:cNvSpPr txBox="1"/>
              <p:nvPr/>
            </p:nvSpPr>
            <p:spPr>
              <a:xfrm>
                <a:off x="-294296" y="3773073"/>
                <a:ext cx="42574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Character: Clingy</a:t>
                </a:r>
                <a:endParaRPr lang="zh-CN" altLang="en-US" sz="3200" dirty="0"/>
              </a:p>
            </p:txBody>
          </p:sp>
        </p:grp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199D985-F51C-44D5-A969-D6B5050D6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4" t="344" r="-7" b="67820"/>
            <a:stretch/>
          </p:blipFill>
          <p:spPr>
            <a:xfrm flipV="1">
              <a:off x="-999655" y="3308681"/>
              <a:ext cx="105539" cy="10911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ABFDE34-5C68-4ECD-BB9A-2A44B3D9A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1560765" y="2138766"/>
              <a:ext cx="240403" cy="248548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3E64213-4430-4986-B5CB-2BC0C28F6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949068" y="1963438"/>
              <a:ext cx="218349" cy="22574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14C84B1-9003-487C-B3D3-974F522BE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1042806" y="1681609"/>
              <a:ext cx="160000" cy="165421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02A0874-9626-4E16-B918-03486D089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4" t="344" r="-7" b="67820"/>
            <a:stretch/>
          </p:blipFill>
          <p:spPr>
            <a:xfrm flipH="1" flipV="1">
              <a:off x="-420956" y="3183183"/>
              <a:ext cx="226924" cy="234613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0906070-AC11-4F54-A6D6-CEE3457D5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251248" y="1164465"/>
              <a:ext cx="265243" cy="27422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959ED00-A775-442B-B3DA-135812C47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218256" y="1946380"/>
              <a:ext cx="300265" cy="310438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110D3FB2-A5B7-49BC-B9C3-7D4F86B87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4" t="344" r="-7" b="67820"/>
            <a:stretch/>
          </p:blipFill>
          <p:spPr>
            <a:xfrm flipH="1" flipV="1">
              <a:off x="265687" y="2679056"/>
              <a:ext cx="226924" cy="234613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FEAD27B-EC25-4025-A46D-552A2EC4C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8FB9DF"/>
                </a:clrFrom>
                <a:clrTo>
                  <a:srgbClr val="8FB9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0" t="35259" r="35427" b="32905"/>
            <a:stretch/>
          </p:blipFill>
          <p:spPr>
            <a:xfrm>
              <a:off x="-750424" y="2884517"/>
              <a:ext cx="101538" cy="104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43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C9B830-1169-4475-ACE7-5B3E3DED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8"/>
          <a:stretch/>
        </p:blipFill>
        <p:spPr>
          <a:xfrm>
            <a:off x="319241" y="729234"/>
            <a:ext cx="2871465" cy="424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3A0C38-9560-471C-B43F-34DB75709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6" t="5838" r="18113"/>
          <a:stretch/>
        </p:blipFill>
        <p:spPr>
          <a:xfrm>
            <a:off x="7207285" y="729234"/>
            <a:ext cx="2871465" cy="42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2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icker">
            <a:extLst>
              <a:ext uri="{FF2B5EF4-FFF2-40B4-BE49-F238E27FC236}">
                <a16:creationId xmlns:a16="http://schemas.microsoft.com/office/drawing/2014/main" id="{0A6DF4F6-DF85-42FD-AD4B-46C23D16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981" y="390180"/>
            <a:ext cx="2432607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icker">
            <a:extLst>
              <a:ext uri="{FF2B5EF4-FFF2-40B4-BE49-F238E27FC236}">
                <a16:creationId xmlns:a16="http://schemas.microsoft.com/office/drawing/2014/main" id="{929E4130-809F-4B3A-A515-51475DC7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89" y="199835"/>
            <a:ext cx="2440167" cy="29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icker">
            <a:extLst>
              <a:ext uri="{FF2B5EF4-FFF2-40B4-BE49-F238E27FC236}">
                <a16:creationId xmlns:a16="http://schemas.microsoft.com/office/drawing/2014/main" id="{65EFEF43-54D6-48D5-AED1-1F8369CD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85" y="185620"/>
            <a:ext cx="2609850" cy="28289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icker">
            <a:extLst>
              <a:ext uri="{FF2B5EF4-FFF2-40B4-BE49-F238E27FC236}">
                <a16:creationId xmlns:a16="http://schemas.microsoft.com/office/drawing/2014/main" id="{D68D2DCD-658A-4AA6-A2F2-4ECFB378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" y="3769839"/>
            <a:ext cx="19621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icker">
            <a:extLst>
              <a:ext uri="{FF2B5EF4-FFF2-40B4-BE49-F238E27FC236}">
                <a16:creationId xmlns:a16="http://schemas.microsoft.com/office/drawing/2014/main" id="{F754FAF5-9F21-47B1-93FB-712D4A25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26" y="3798581"/>
            <a:ext cx="18573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icker">
            <a:extLst>
              <a:ext uri="{FF2B5EF4-FFF2-40B4-BE49-F238E27FC236}">
                <a16:creationId xmlns:a16="http://schemas.microsoft.com/office/drawing/2014/main" id="{7A771B96-7856-4AA7-9B53-1CBC2E5D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847" y="3274916"/>
            <a:ext cx="2841985" cy="339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icker">
            <a:extLst>
              <a:ext uri="{FF2B5EF4-FFF2-40B4-BE49-F238E27FC236}">
                <a16:creationId xmlns:a16="http://schemas.microsoft.com/office/drawing/2014/main" id="{BC9681D2-ACC9-430E-A4A7-FE830271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46" y="3699589"/>
            <a:ext cx="2765488" cy="29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icker">
            <a:extLst>
              <a:ext uri="{FF2B5EF4-FFF2-40B4-BE49-F238E27FC236}">
                <a16:creationId xmlns:a16="http://schemas.microsoft.com/office/drawing/2014/main" id="{9A69D992-E22B-427B-A8A8-B70E31DC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977" y="-63030"/>
            <a:ext cx="2089117" cy="31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icker">
            <a:extLst>
              <a:ext uri="{FF2B5EF4-FFF2-40B4-BE49-F238E27FC236}">
                <a16:creationId xmlns:a16="http://schemas.microsoft.com/office/drawing/2014/main" id="{0959079B-1A7D-4EAF-B440-19E29E25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97" y="1503808"/>
            <a:ext cx="24098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745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CD5DDB-348E-4A3C-97AB-0292F9E87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1" y="597406"/>
            <a:ext cx="2005588" cy="2005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770693-7530-47B4-8D62-BCB41E76F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1" t="25377" r="3899" b="59533"/>
          <a:stretch/>
        </p:blipFill>
        <p:spPr>
          <a:xfrm>
            <a:off x="9849306" y="551942"/>
            <a:ext cx="981253" cy="977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C30FAA-B821-4164-A1B3-BCC4BD307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8881" r="81578" b="77519"/>
          <a:stretch/>
        </p:blipFill>
        <p:spPr>
          <a:xfrm>
            <a:off x="9923129" y="1786452"/>
            <a:ext cx="907429" cy="8808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900EC5-666E-4913-8F35-1C47BC39F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8763" r="66166" b="77637"/>
          <a:stretch/>
        </p:blipFill>
        <p:spPr>
          <a:xfrm>
            <a:off x="9923130" y="2988563"/>
            <a:ext cx="907429" cy="880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89CFB7-A1FE-4E56-8EFF-2C3FD44B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9" t="60024" r="19791" b="26376"/>
          <a:stretch/>
        </p:blipFill>
        <p:spPr>
          <a:xfrm>
            <a:off x="9923130" y="4078223"/>
            <a:ext cx="907429" cy="8808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45B7DD-8BD6-467A-BB8C-3205FE94C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6" t="60142" r="4544" b="26258"/>
          <a:stretch/>
        </p:blipFill>
        <p:spPr>
          <a:xfrm>
            <a:off x="1435264" y="3072383"/>
            <a:ext cx="907429" cy="8808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645164-7C7C-4632-ACE4-7FBAB401FB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9" t="77459" r="19721" b="8941"/>
          <a:stretch/>
        </p:blipFill>
        <p:spPr>
          <a:xfrm>
            <a:off x="1435264" y="4247386"/>
            <a:ext cx="907429" cy="8808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511FE8-3A45-4CB6-93D9-F0402C135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23" y="551942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2243C0-94E5-424A-BD1B-46D0BAA9A950}"/>
              </a:ext>
            </a:extLst>
          </p:cNvPr>
          <p:cNvGrpSpPr/>
          <p:nvPr/>
        </p:nvGrpSpPr>
        <p:grpSpPr>
          <a:xfrm>
            <a:off x="589173" y="685692"/>
            <a:ext cx="2898745" cy="2120790"/>
            <a:chOff x="589173" y="685692"/>
            <a:chExt cx="2898745" cy="212079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55572C-EB39-4A41-A8EA-166E822016EE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E75B7C-1795-4427-AEE5-E22C0A417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0" t="6852" r="50388" b="77284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0967C63-38A4-4EED-AF49-E524C7AAB333}"/>
              </a:ext>
            </a:extLst>
          </p:cNvPr>
          <p:cNvGrpSpPr/>
          <p:nvPr/>
        </p:nvGrpSpPr>
        <p:grpSpPr>
          <a:xfrm>
            <a:off x="4135222" y="685692"/>
            <a:ext cx="2898745" cy="2358384"/>
            <a:chOff x="4135222" y="685692"/>
            <a:chExt cx="2898745" cy="235838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DEA034B-ADA6-40A2-942D-E85FD374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1" t="25328" r="50056" b="58587"/>
            <a:stretch/>
          </p:blipFill>
          <p:spPr>
            <a:xfrm>
              <a:off x="4707508" y="1232199"/>
              <a:ext cx="1754171" cy="1811877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534C7C-6275-4DCB-96F0-606836B96062}"/>
                </a:ext>
              </a:extLst>
            </p:cNvPr>
            <p:cNvSpPr txBox="1"/>
            <p:nvPr/>
          </p:nvSpPr>
          <p:spPr>
            <a:xfrm>
              <a:off x="4135222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E2860A6-1D3B-4A86-AE41-EEBF0CCD0E11}"/>
              </a:ext>
            </a:extLst>
          </p:cNvPr>
          <p:cNvGrpSpPr/>
          <p:nvPr/>
        </p:nvGrpSpPr>
        <p:grpSpPr>
          <a:xfrm>
            <a:off x="7935796" y="685692"/>
            <a:ext cx="2898745" cy="2356467"/>
            <a:chOff x="7935796" y="685692"/>
            <a:chExt cx="2898745" cy="2356467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760E39F-1C76-4B28-879B-F32053AD3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0" t="58302" r="18878" b="24961"/>
            <a:stretch/>
          </p:blipFill>
          <p:spPr>
            <a:xfrm>
              <a:off x="8576817" y="1120922"/>
              <a:ext cx="1754171" cy="1921237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54279E-4273-49A0-869B-FE17D5DAAEF5}"/>
                </a:ext>
              </a:extLst>
            </p:cNvPr>
            <p:cNvSpPr txBox="1"/>
            <p:nvPr/>
          </p:nvSpPr>
          <p:spPr>
            <a:xfrm>
              <a:off x="7935796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CCDD989-60D6-4A6C-9443-75FB4372B1E2}"/>
              </a:ext>
            </a:extLst>
          </p:cNvPr>
          <p:cNvGrpSpPr/>
          <p:nvPr/>
        </p:nvGrpSpPr>
        <p:grpSpPr>
          <a:xfrm>
            <a:off x="589173" y="3268993"/>
            <a:ext cx="2898745" cy="2142429"/>
            <a:chOff x="589173" y="3268993"/>
            <a:chExt cx="2898745" cy="2142429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6584291-8913-49C9-87C3-76625D139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51" t="25377" r="3899" b="59533"/>
            <a:stretch/>
          </p:blipFill>
          <p:spPr>
            <a:xfrm>
              <a:off x="1093506" y="3730658"/>
              <a:ext cx="1687400" cy="1680764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B50EF47-18F9-4603-A3D0-E649E629C5F6}"/>
                </a:ext>
              </a:extLst>
            </p:cNvPr>
            <p:cNvSpPr txBox="1"/>
            <p:nvPr/>
          </p:nvSpPr>
          <p:spPr>
            <a:xfrm>
              <a:off x="589173" y="3268993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93263B-5424-4BAD-A44F-11BB83DA5FAE}"/>
              </a:ext>
            </a:extLst>
          </p:cNvPr>
          <p:cNvGrpSpPr/>
          <p:nvPr/>
        </p:nvGrpSpPr>
        <p:grpSpPr>
          <a:xfrm>
            <a:off x="4135220" y="3268992"/>
            <a:ext cx="2898745" cy="2142430"/>
            <a:chOff x="4135220" y="3268992"/>
            <a:chExt cx="2898745" cy="2142430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A772C66-EC68-45BF-ABB1-348D3C72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69" t="77459" r="19721" b="8941"/>
            <a:stretch/>
          </p:blipFill>
          <p:spPr>
            <a:xfrm>
              <a:off x="4786151" y="3861271"/>
              <a:ext cx="1596882" cy="1550151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69644C-50C2-47C8-A446-5B4AB83401A0}"/>
                </a:ext>
              </a:extLst>
            </p:cNvPr>
            <p:cNvSpPr txBox="1"/>
            <p:nvPr/>
          </p:nvSpPr>
          <p:spPr>
            <a:xfrm>
              <a:off x="4135220" y="32689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CB47698-4446-4573-9EBA-B0D5E3005A9F}"/>
              </a:ext>
            </a:extLst>
          </p:cNvPr>
          <p:cNvGrpSpPr/>
          <p:nvPr/>
        </p:nvGrpSpPr>
        <p:grpSpPr>
          <a:xfrm>
            <a:off x="7935795" y="3268992"/>
            <a:ext cx="2898745" cy="2142429"/>
            <a:chOff x="7935795" y="3268992"/>
            <a:chExt cx="2898745" cy="214242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78B3914-6BE6-4ED9-BA94-E2534CED9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46" t="60142" r="4544" b="26258"/>
            <a:stretch/>
          </p:blipFill>
          <p:spPr>
            <a:xfrm>
              <a:off x="8586726" y="3861270"/>
              <a:ext cx="1596882" cy="1550151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30DF7A5-B9F8-4D68-8B41-4A2E51BB3368}"/>
                </a:ext>
              </a:extLst>
            </p:cNvPr>
            <p:cNvSpPr txBox="1"/>
            <p:nvPr/>
          </p:nvSpPr>
          <p:spPr>
            <a:xfrm>
              <a:off x="7935795" y="32689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064AF9A-262B-4B75-BB2F-EEB52B7B474D}"/>
              </a:ext>
            </a:extLst>
          </p:cNvPr>
          <p:cNvGrpSpPr/>
          <p:nvPr/>
        </p:nvGrpSpPr>
        <p:grpSpPr>
          <a:xfrm>
            <a:off x="589173" y="5621461"/>
            <a:ext cx="2898745" cy="2321426"/>
            <a:chOff x="589173" y="5621461"/>
            <a:chExt cx="2898745" cy="2321426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7481410-F9D2-4AA2-A944-C2D68DE9F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2" t="76067" r="3628" b="7224"/>
            <a:stretch/>
          </p:blipFill>
          <p:spPr>
            <a:xfrm>
              <a:off x="1093507" y="6083126"/>
              <a:ext cx="1687399" cy="1859761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63E63C-D992-4076-BB65-CB1A9456CA05}"/>
                </a:ext>
              </a:extLst>
            </p:cNvPr>
            <p:cNvSpPr txBox="1"/>
            <p:nvPr/>
          </p:nvSpPr>
          <p:spPr>
            <a:xfrm>
              <a:off x="589173" y="5621461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94DC7AB-E2F4-4AFF-AA97-0F26D3B0FAFC}"/>
              </a:ext>
            </a:extLst>
          </p:cNvPr>
          <p:cNvGrpSpPr/>
          <p:nvPr/>
        </p:nvGrpSpPr>
        <p:grpSpPr>
          <a:xfrm>
            <a:off x="4135219" y="5621461"/>
            <a:ext cx="2898745" cy="2221092"/>
            <a:chOff x="4135219" y="5621461"/>
            <a:chExt cx="2898745" cy="2221092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1F87C96-679E-487F-BE28-EFF9D2292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8" t="77043" r="50253" b="8051"/>
            <a:stretch/>
          </p:blipFill>
          <p:spPr>
            <a:xfrm>
              <a:off x="4707508" y="6172308"/>
              <a:ext cx="1687399" cy="1670245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4864F65-FD7E-43A6-B763-85EAE1D80DB4}"/>
                </a:ext>
              </a:extLst>
            </p:cNvPr>
            <p:cNvSpPr txBox="1"/>
            <p:nvPr/>
          </p:nvSpPr>
          <p:spPr>
            <a:xfrm>
              <a:off x="4135219" y="5621461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B7EE118-FFD3-4EF3-A05E-7AEA6416A2C2}"/>
              </a:ext>
            </a:extLst>
          </p:cNvPr>
          <p:cNvGrpSpPr/>
          <p:nvPr/>
        </p:nvGrpSpPr>
        <p:grpSpPr>
          <a:xfrm>
            <a:off x="7935794" y="5621461"/>
            <a:ext cx="2898745" cy="2233245"/>
            <a:chOff x="7935794" y="5621461"/>
            <a:chExt cx="2898745" cy="2233245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E542F09-A223-4C43-9245-E6641899F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88" t="40291" r="64617" b="42800"/>
            <a:stretch/>
          </p:blipFill>
          <p:spPr>
            <a:xfrm>
              <a:off x="8602506" y="5861293"/>
              <a:ext cx="1803059" cy="1993413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77E587D-1F5A-4458-B867-CF56811FF4FC}"/>
                </a:ext>
              </a:extLst>
            </p:cNvPr>
            <p:cNvSpPr txBox="1"/>
            <p:nvPr/>
          </p:nvSpPr>
          <p:spPr>
            <a:xfrm>
              <a:off x="7935794" y="5621461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933DC5-7D9A-4EBF-9610-2AC1AD7C7E1D}"/>
              </a:ext>
            </a:extLst>
          </p:cNvPr>
          <p:cNvGrpSpPr/>
          <p:nvPr/>
        </p:nvGrpSpPr>
        <p:grpSpPr>
          <a:xfrm>
            <a:off x="589173" y="-1928808"/>
            <a:ext cx="2898745" cy="2120790"/>
            <a:chOff x="589173" y="685692"/>
            <a:chExt cx="2898745" cy="2120790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D635CA3-091E-4B34-B8E0-6B9A87B825A4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916FF86B-F52A-4A23-8215-9B4069FB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3" t="8324" r="18985" b="75812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3C611A8-1B19-4414-823E-A16BC9162A12}"/>
              </a:ext>
            </a:extLst>
          </p:cNvPr>
          <p:cNvGrpSpPr/>
          <p:nvPr/>
        </p:nvGrpSpPr>
        <p:grpSpPr>
          <a:xfrm>
            <a:off x="4135218" y="-1928808"/>
            <a:ext cx="2898745" cy="2120790"/>
            <a:chOff x="589173" y="685692"/>
            <a:chExt cx="2898745" cy="212079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881C578-3102-428A-84F9-4FB8C4A79B96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F150592F-5AB1-4555-9424-4715838A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0" t="42068" r="50508" b="42068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7BFFD31-C894-4D5F-A1BE-53EF7E86EB91}"/>
              </a:ext>
            </a:extLst>
          </p:cNvPr>
          <p:cNvGrpSpPr/>
          <p:nvPr/>
        </p:nvGrpSpPr>
        <p:grpSpPr>
          <a:xfrm>
            <a:off x="7935794" y="-1920411"/>
            <a:ext cx="2898745" cy="2120790"/>
            <a:chOff x="589173" y="685692"/>
            <a:chExt cx="2898745" cy="2120790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D2DE7F3-056D-4080-A0D9-C4A2F3F02257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066416B4-F732-4DFE-A276-4105AF32A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7" t="42144" r="81371" b="41992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F45EB3D-76CA-45F9-969F-3DC113E1512E}"/>
              </a:ext>
            </a:extLst>
          </p:cNvPr>
          <p:cNvGrpSpPr/>
          <p:nvPr/>
        </p:nvGrpSpPr>
        <p:grpSpPr>
          <a:xfrm>
            <a:off x="-3162212" y="-2120790"/>
            <a:ext cx="2898745" cy="2120790"/>
            <a:chOff x="589173" y="685692"/>
            <a:chExt cx="2898745" cy="2120790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B22BD07-1304-41E1-856A-C5A8B9C477A9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F4C7FB03-355F-4777-AD62-0B7A2DD1B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0" t="8719" r="4298" b="75417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5ED72EB-01C0-4438-B606-6A39DCE40324}"/>
              </a:ext>
            </a:extLst>
          </p:cNvPr>
          <p:cNvGrpSpPr/>
          <p:nvPr/>
        </p:nvGrpSpPr>
        <p:grpSpPr>
          <a:xfrm>
            <a:off x="-3080997" y="685692"/>
            <a:ext cx="2898745" cy="2120790"/>
            <a:chOff x="589173" y="685692"/>
            <a:chExt cx="2898745" cy="2120790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5D69A27-47E3-4686-99BC-86ABD7964AFF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686F8A57-B116-4DE7-BB6B-4FA8F3B39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" t="59553" r="81169" b="24583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E98D747-2425-4B79-B939-12923358AE5E}"/>
              </a:ext>
            </a:extLst>
          </p:cNvPr>
          <p:cNvGrpSpPr/>
          <p:nvPr/>
        </p:nvGrpSpPr>
        <p:grpSpPr>
          <a:xfrm>
            <a:off x="-3160341" y="3290631"/>
            <a:ext cx="2898745" cy="2120790"/>
            <a:chOff x="589173" y="685692"/>
            <a:chExt cx="2898745" cy="212079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FAAC9A2-158D-41B0-B6E8-E666A65B5B72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CE8ED231-3470-49A7-9B71-9EEA63652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5" t="77245" r="80643" b="6891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B634218-3019-4770-AFA1-AD2205789BF9}"/>
              </a:ext>
            </a:extLst>
          </p:cNvPr>
          <p:cNvGrpSpPr/>
          <p:nvPr/>
        </p:nvGrpSpPr>
        <p:grpSpPr>
          <a:xfrm>
            <a:off x="-3020635" y="5861293"/>
            <a:ext cx="2898745" cy="2120790"/>
            <a:chOff x="589173" y="685692"/>
            <a:chExt cx="2898745" cy="212079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1B648BE-33A0-42E0-93AE-EAF879F694C1}"/>
                </a:ext>
              </a:extLst>
            </p:cNvPr>
            <p:cNvSpPr txBox="1"/>
            <p:nvPr/>
          </p:nvSpPr>
          <p:spPr>
            <a:xfrm>
              <a:off x="589173" y="685692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8E61F650-86BB-4E81-9B14-DD3E6CA51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57" t="25371" r="34961" b="58765"/>
            <a:stretch/>
          </p:blipFill>
          <p:spPr>
            <a:xfrm>
              <a:off x="1093506" y="1054801"/>
              <a:ext cx="1687400" cy="1751681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BD3E6B-952D-4798-8968-5EF38061D6DD}"/>
              </a:ext>
            </a:extLst>
          </p:cNvPr>
          <p:cNvGrpSpPr/>
          <p:nvPr/>
        </p:nvGrpSpPr>
        <p:grpSpPr>
          <a:xfrm>
            <a:off x="12877377" y="-1982514"/>
            <a:ext cx="2898745" cy="1982514"/>
            <a:chOff x="12877377" y="-1982514"/>
            <a:chExt cx="2898745" cy="198251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4E4B536-C98D-4AE8-9223-1C5A596B148A}"/>
                </a:ext>
              </a:extLst>
            </p:cNvPr>
            <p:cNvSpPr txBox="1"/>
            <p:nvPr/>
          </p:nvSpPr>
          <p:spPr>
            <a:xfrm>
              <a:off x="12877377" y="-1982514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question-mark-draw_16686">
              <a:extLst>
                <a:ext uri="{FF2B5EF4-FFF2-40B4-BE49-F238E27FC236}">
                  <a16:creationId xmlns:a16="http://schemas.microsoft.com/office/drawing/2014/main" id="{5D4118B1-D174-4C2D-9221-2A9A6EE1548E}"/>
                </a:ext>
              </a:extLst>
            </p:cNvPr>
            <p:cNvSpPr/>
            <p:nvPr/>
          </p:nvSpPr>
          <p:spPr>
            <a:xfrm>
              <a:off x="13760804" y="-1448597"/>
              <a:ext cx="1010273" cy="1448597"/>
            </a:xfrm>
            <a:custGeom>
              <a:avLst/>
              <a:gdLst>
                <a:gd name="connsiteX0" fmla="*/ 148049 w 391493"/>
                <a:gd name="connsiteY0" fmla="*/ 466367 h 604111"/>
                <a:gd name="connsiteX1" fmla="*/ 196111 w 391493"/>
                <a:gd name="connsiteY1" fmla="*/ 466367 h 604111"/>
                <a:gd name="connsiteX2" fmla="*/ 251915 w 391493"/>
                <a:gd name="connsiteY2" fmla="*/ 522109 h 604111"/>
                <a:gd name="connsiteX3" fmla="*/ 251915 w 391493"/>
                <a:gd name="connsiteY3" fmla="*/ 548208 h 604111"/>
                <a:gd name="connsiteX4" fmla="*/ 196111 w 391493"/>
                <a:gd name="connsiteY4" fmla="*/ 604111 h 604111"/>
                <a:gd name="connsiteX5" fmla="*/ 148049 w 391493"/>
                <a:gd name="connsiteY5" fmla="*/ 604111 h 604111"/>
                <a:gd name="connsiteX6" fmla="*/ 92084 w 391493"/>
                <a:gd name="connsiteY6" fmla="*/ 548208 h 604111"/>
                <a:gd name="connsiteX7" fmla="*/ 92084 w 391493"/>
                <a:gd name="connsiteY7" fmla="*/ 522109 h 604111"/>
                <a:gd name="connsiteX8" fmla="*/ 148049 w 391493"/>
                <a:gd name="connsiteY8" fmla="*/ 466367 h 604111"/>
                <a:gd name="connsiteX9" fmla="*/ 188697 w 391493"/>
                <a:gd name="connsiteY9" fmla="*/ 0 h 604111"/>
                <a:gd name="connsiteX10" fmla="*/ 391493 w 391493"/>
                <a:gd name="connsiteY10" fmla="*/ 170104 h 604111"/>
                <a:gd name="connsiteX11" fmla="*/ 391493 w 391493"/>
                <a:gd name="connsiteY11" fmla="*/ 171715 h 604111"/>
                <a:gd name="connsiteX12" fmla="*/ 233387 w 391493"/>
                <a:gd name="connsiteY12" fmla="*/ 367431 h 604111"/>
                <a:gd name="connsiteX13" fmla="*/ 228385 w 391493"/>
                <a:gd name="connsiteY13" fmla="*/ 393365 h 604111"/>
                <a:gd name="connsiteX14" fmla="*/ 174500 w 391493"/>
                <a:gd name="connsiteY14" fmla="*/ 419300 h 604111"/>
                <a:gd name="connsiteX15" fmla="*/ 117065 w 391493"/>
                <a:gd name="connsiteY15" fmla="*/ 364048 h 604111"/>
                <a:gd name="connsiteX16" fmla="*/ 113355 w 391493"/>
                <a:gd name="connsiteY16" fmla="*/ 339241 h 604111"/>
                <a:gd name="connsiteX17" fmla="*/ 108353 w 391493"/>
                <a:gd name="connsiteY17" fmla="*/ 280285 h 604111"/>
                <a:gd name="connsiteX18" fmla="*/ 111580 w 391493"/>
                <a:gd name="connsiteY18" fmla="*/ 276741 h 604111"/>
                <a:gd name="connsiteX19" fmla="*/ 239033 w 391493"/>
                <a:gd name="connsiteY19" fmla="*/ 183957 h 604111"/>
                <a:gd name="connsiteX20" fmla="*/ 239033 w 391493"/>
                <a:gd name="connsiteY20" fmla="*/ 183152 h 604111"/>
                <a:gd name="connsiteX21" fmla="*/ 178211 w 391493"/>
                <a:gd name="connsiteY21" fmla="*/ 138531 h 604111"/>
                <a:gd name="connsiteX22" fmla="*/ 104965 w 391493"/>
                <a:gd name="connsiteY22" fmla="*/ 159472 h 604111"/>
                <a:gd name="connsiteX23" fmla="*/ 25911 w 391493"/>
                <a:gd name="connsiteY23" fmla="*/ 147552 h 604111"/>
                <a:gd name="connsiteX24" fmla="*/ 12198 w 391493"/>
                <a:gd name="connsiteY24" fmla="*/ 129511 h 604111"/>
                <a:gd name="connsiteX25" fmla="*/ 21394 w 391493"/>
                <a:gd name="connsiteY25" fmla="*/ 49291 h 604111"/>
                <a:gd name="connsiteX26" fmla="*/ 188697 w 391493"/>
                <a:gd name="connsiteY26" fmla="*/ 0 h 60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1493" h="604111">
                  <a:moveTo>
                    <a:pt x="148049" y="466367"/>
                  </a:moveTo>
                  <a:lnTo>
                    <a:pt x="196111" y="466367"/>
                  </a:lnTo>
                  <a:cubicBezTo>
                    <a:pt x="226916" y="466367"/>
                    <a:pt x="251915" y="491338"/>
                    <a:pt x="251915" y="522109"/>
                  </a:cubicBezTo>
                  <a:lnTo>
                    <a:pt x="251915" y="548208"/>
                  </a:lnTo>
                  <a:cubicBezTo>
                    <a:pt x="251915" y="579140"/>
                    <a:pt x="226916" y="604111"/>
                    <a:pt x="196111" y="604111"/>
                  </a:cubicBezTo>
                  <a:lnTo>
                    <a:pt x="148049" y="604111"/>
                  </a:lnTo>
                  <a:cubicBezTo>
                    <a:pt x="117244" y="604111"/>
                    <a:pt x="92084" y="579140"/>
                    <a:pt x="92084" y="548208"/>
                  </a:cubicBezTo>
                  <a:lnTo>
                    <a:pt x="92084" y="522109"/>
                  </a:lnTo>
                  <a:cubicBezTo>
                    <a:pt x="92084" y="491338"/>
                    <a:pt x="117083" y="466367"/>
                    <a:pt x="148049" y="466367"/>
                  </a:cubicBezTo>
                  <a:close/>
                  <a:moveTo>
                    <a:pt x="188697" y="0"/>
                  </a:moveTo>
                  <a:cubicBezTo>
                    <a:pt x="307923" y="0"/>
                    <a:pt x="391493" y="64755"/>
                    <a:pt x="391493" y="170104"/>
                  </a:cubicBezTo>
                  <a:lnTo>
                    <a:pt x="391493" y="171715"/>
                  </a:lnTo>
                  <a:cubicBezTo>
                    <a:pt x="391493" y="273841"/>
                    <a:pt x="323411" y="345524"/>
                    <a:pt x="233387" y="367431"/>
                  </a:cubicBezTo>
                  <a:cubicBezTo>
                    <a:pt x="233387" y="367431"/>
                    <a:pt x="231128" y="379029"/>
                    <a:pt x="228385" y="393365"/>
                  </a:cubicBezTo>
                  <a:cubicBezTo>
                    <a:pt x="225804" y="407702"/>
                    <a:pt x="201604" y="419300"/>
                    <a:pt x="174500" y="419300"/>
                  </a:cubicBezTo>
                  <a:cubicBezTo>
                    <a:pt x="147396" y="419300"/>
                    <a:pt x="121744" y="394493"/>
                    <a:pt x="117065" y="364048"/>
                  </a:cubicBezTo>
                  <a:lnTo>
                    <a:pt x="113355" y="339241"/>
                  </a:lnTo>
                  <a:cubicBezTo>
                    <a:pt x="108837" y="308635"/>
                    <a:pt x="106579" y="282379"/>
                    <a:pt x="108353" y="280285"/>
                  </a:cubicBezTo>
                  <a:lnTo>
                    <a:pt x="111580" y="276741"/>
                  </a:lnTo>
                  <a:cubicBezTo>
                    <a:pt x="205799" y="268526"/>
                    <a:pt x="239033" y="218751"/>
                    <a:pt x="239033" y="183957"/>
                  </a:cubicBezTo>
                  <a:lnTo>
                    <a:pt x="239033" y="183152"/>
                  </a:lnTo>
                  <a:cubicBezTo>
                    <a:pt x="239033" y="155606"/>
                    <a:pt x="217092" y="138531"/>
                    <a:pt x="178211" y="138531"/>
                  </a:cubicBezTo>
                  <a:cubicBezTo>
                    <a:pt x="154656" y="138531"/>
                    <a:pt x="129649" y="145941"/>
                    <a:pt x="104965" y="159472"/>
                  </a:cubicBezTo>
                  <a:cubicBezTo>
                    <a:pt x="78022" y="174453"/>
                    <a:pt x="44465" y="172037"/>
                    <a:pt x="25911" y="147552"/>
                  </a:cubicBezTo>
                  <a:lnTo>
                    <a:pt x="12198" y="129511"/>
                  </a:lnTo>
                  <a:cubicBezTo>
                    <a:pt x="-6355" y="105026"/>
                    <a:pt x="-4097" y="66849"/>
                    <a:pt x="21394" y="49291"/>
                  </a:cubicBezTo>
                  <a:cubicBezTo>
                    <a:pt x="65115" y="19330"/>
                    <a:pt x="119808" y="0"/>
                    <a:pt x="188697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48DA0E-F1CD-42CA-A015-88717B263AFD}"/>
              </a:ext>
            </a:extLst>
          </p:cNvPr>
          <p:cNvGrpSpPr/>
          <p:nvPr/>
        </p:nvGrpSpPr>
        <p:grpSpPr>
          <a:xfrm>
            <a:off x="12892057" y="472245"/>
            <a:ext cx="2898745" cy="2485072"/>
            <a:chOff x="12892057" y="472245"/>
            <a:chExt cx="2898745" cy="248507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255DBC8-A258-447A-89C4-5170313D53B6}"/>
                </a:ext>
              </a:extLst>
            </p:cNvPr>
            <p:cNvSpPr txBox="1"/>
            <p:nvPr/>
          </p:nvSpPr>
          <p:spPr>
            <a:xfrm>
              <a:off x="12892057" y="472245"/>
              <a:ext cx="2898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Emotion recognition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636660-0904-48D9-9BCB-60EB49043AE2}"/>
                </a:ext>
              </a:extLst>
            </p:cNvPr>
            <p:cNvSpPr/>
            <p:nvPr/>
          </p:nvSpPr>
          <p:spPr>
            <a:xfrm>
              <a:off x="13216898" y="1147357"/>
              <a:ext cx="2219702" cy="18099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68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3EBA39-FA10-4E1F-8F65-5D8A0723D054}"/>
              </a:ext>
            </a:extLst>
          </p:cNvPr>
          <p:cNvSpPr txBox="1"/>
          <p:nvPr/>
        </p:nvSpPr>
        <p:spPr>
          <a:xfrm>
            <a:off x="395924" y="527900"/>
            <a:ext cx="9869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、小狗睡觉，吵醒小狗，和小狗玩  用不同动作和小狗交互（无聊</a:t>
            </a:r>
            <a:r>
              <a:rPr lang="en-US" altLang="zh-CN" dirty="0"/>
              <a:t>--</a:t>
            </a:r>
            <a:r>
              <a:rPr lang="zh-CN" altLang="en-US" dirty="0"/>
              <a:t>开心）（加上温度</a:t>
            </a:r>
            <a:r>
              <a:rPr lang="en-US" altLang="zh-CN" dirty="0"/>
              <a:t>ang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挠痒（</a:t>
            </a:r>
            <a:r>
              <a:rPr lang="en-US" altLang="zh-CN" dirty="0" err="1"/>
              <a:t>kscrh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、推开小狗，小狗跑过来拆家（</a:t>
            </a:r>
            <a:r>
              <a:rPr lang="en-US" altLang="zh-CN" dirty="0"/>
              <a:t>dig</a:t>
            </a:r>
            <a:r>
              <a:rPr lang="zh-CN" altLang="en-US" dirty="0"/>
              <a:t>、</a:t>
            </a:r>
            <a:r>
              <a:rPr lang="en-US" altLang="zh-CN" dirty="0" err="1"/>
              <a:t>jmp</a:t>
            </a:r>
            <a:r>
              <a:rPr lang="en-US" altLang="zh-CN" dirty="0"/>
              <a:t>) </a:t>
            </a:r>
            <a:r>
              <a:rPr lang="zh-CN" altLang="en-US" dirty="0"/>
              <a:t>摇头求关注（倒立</a:t>
            </a:r>
            <a:r>
              <a:rPr lang="en-US" altLang="zh-CN" dirty="0" err="1"/>
              <a:t>hds</a:t>
            </a:r>
            <a:r>
              <a:rPr lang="zh-CN" altLang="en-US" dirty="0"/>
              <a:t>、</a:t>
            </a:r>
            <a:r>
              <a:rPr lang="en-US" altLang="zh-CN" dirty="0" err="1"/>
              <a:t>kgdb</a:t>
            </a:r>
            <a:r>
              <a:rPr lang="en-US" altLang="zh-CN" dirty="0"/>
              <a:t>)</a:t>
            </a:r>
            <a:r>
              <a:rPr lang="zh-CN" altLang="en-US" dirty="0"/>
              <a:t>（主人不耐烦）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、重拍小狗，小狗害怕，逃走（生气）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、摸小狗头，睡觉（惭愧）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05E4E0-EF8F-4C22-9F6F-29F097C9F9EA}"/>
              </a:ext>
            </a:extLst>
          </p:cNvPr>
          <p:cNvSpPr/>
          <p:nvPr/>
        </p:nvSpPr>
        <p:spPr>
          <a:xfrm>
            <a:off x="4969597" y="5575955"/>
            <a:ext cx="1593130" cy="1282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5C91C6-6EB7-4101-AD32-967D92493601}"/>
              </a:ext>
            </a:extLst>
          </p:cNvPr>
          <p:cNvSpPr/>
          <p:nvPr/>
        </p:nvSpPr>
        <p:spPr>
          <a:xfrm>
            <a:off x="7022676" y="5572579"/>
            <a:ext cx="1867392" cy="1282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9A418D-B3EC-40D1-AEB3-D4B8220CF641}"/>
              </a:ext>
            </a:extLst>
          </p:cNvPr>
          <p:cNvSpPr/>
          <p:nvPr/>
        </p:nvSpPr>
        <p:spPr>
          <a:xfrm>
            <a:off x="9332539" y="5572578"/>
            <a:ext cx="2859461" cy="1282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25F7E4-9AEF-489C-A4B7-48C6A6F73050}"/>
              </a:ext>
            </a:extLst>
          </p:cNvPr>
          <p:cNvSpPr txBox="1"/>
          <p:nvPr/>
        </p:nvSpPr>
        <p:spPr>
          <a:xfrm>
            <a:off x="5243073" y="5927772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动作类型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EBFE24-8DB1-4B28-B4D6-29BC4D729AF3}"/>
              </a:ext>
            </a:extLst>
          </p:cNvPr>
          <p:cNvSpPr txBox="1"/>
          <p:nvPr/>
        </p:nvSpPr>
        <p:spPr>
          <a:xfrm>
            <a:off x="7465147" y="6032311"/>
            <a:ext cx="1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主人情绪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2C37FA-3CD8-4A18-9A83-0141DF79DFF1}"/>
              </a:ext>
            </a:extLst>
          </p:cNvPr>
          <p:cNvSpPr txBox="1"/>
          <p:nvPr/>
        </p:nvSpPr>
        <p:spPr>
          <a:xfrm>
            <a:off x="10101314" y="6030624"/>
            <a:ext cx="1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小狗反馈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38881-32A1-4CCD-8457-DF562C36643F}"/>
              </a:ext>
            </a:extLst>
          </p:cNvPr>
          <p:cNvSpPr/>
          <p:nvPr/>
        </p:nvSpPr>
        <p:spPr>
          <a:xfrm>
            <a:off x="4959875" y="3388535"/>
            <a:ext cx="3035431" cy="199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39C515-9646-4921-A853-62765FF6500B}"/>
              </a:ext>
            </a:extLst>
          </p:cNvPr>
          <p:cNvSpPr/>
          <p:nvPr/>
        </p:nvSpPr>
        <p:spPr>
          <a:xfrm>
            <a:off x="8367665" y="3388535"/>
            <a:ext cx="3796250" cy="199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1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A762F7-8DA1-44D7-A6DB-D032923E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412477" cy="3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AF2F3B8-FD8F-4A24-9CDE-4F80340C776F}"/>
              </a:ext>
            </a:extLst>
          </p:cNvPr>
          <p:cNvGrpSpPr/>
          <p:nvPr/>
        </p:nvGrpSpPr>
        <p:grpSpPr>
          <a:xfrm flipH="1">
            <a:off x="1767840" y="-609600"/>
            <a:ext cx="7412477" cy="3706239"/>
            <a:chOff x="2233795" y="-670560"/>
            <a:chExt cx="7412477" cy="37062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5D7778-ED53-4BA9-B356-479F55459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B55B8F2-F283-42A2-866E-A08092A6BCDC}"/>
                </a:ext>
              </a:extLst>
            </p:cNvPr>
            <p:cNvSpPr/>
            <p:nvPr/>
          </p:nvSpPr>
          <p:spPr>
            <a:xfrm>
              <a:off x="5675338" y="-176963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55EEA2-1E1D-467B-819F-3DEC8E455E11}"/>
              </a:ext>
            </a:extLst>
          </p:cNvPr>
          <p:cNvGrpSpPr/>
          <p:nvPr/>
        </p:nvGrpSpPr>
        <p:grpSpPr>
          <a:xfrm flipH="1">
            <a:off x="-5644637" y="-609600"/>
            <a:ext cx="7412477" cy="3706239"/>
            <a:chOff x="2233795" y="-670560"/>
            <a:chExt cx="7412477" cy="370623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658C412-F515-428E-B5BD-92BB882CD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8027BBB-9623-4E6F-BA30-F52B4C21C629}"/>
                </a:ext>
              </a:extLst>
            </p:cNvPr>
            <p:cNvSpPr/>
            <p:nvPr/>
          </p:nvSpPr>
          <p:spPr>
            <a:xfrm>
              <a:off x="4684738" y="-176964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48C8C3-398D-4791-BE42-F7765B7AB9DE}"/>
              </a:ext>
            </a:extLst>
          </p:cNvPr>
          <p:cNvGrpSpPr/>
          <p:nvPr/>
        </p:nvGrpSpPr>
        <p:grpSpPr>
          <a:xfrm flipH="1">
            <a:off x="9180317" y="-609600"/>
            <a:ext cx="7412477" cy="3706239"/>
            <a:chOff x="2233795" y="-670560"/>
            <a:chExt cx="7412477" cy="370623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81A1430-7587-45C1-A488-00A0446E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BB7C99A-C338-4807-B850-A08CBB5B654C}"/>
                </a:ext>
              </a:extLst>
            </p:cNvPr>
            <p:cNvSpPr/>
            <p:nvPr/>
          </p:nvSpPr>
          <p:spPr>
            <a:xfrm>
              <a:off x="6619349" y="-176965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BFFFED-EC61-4F8B-A6FE-3DB313D55CC2}"/>
              </a:ext>
            </a:extLst>
          </p:cNvPr>
          <p:cNvGrpSpPr/>
          <p:nvPr/>
        </p:nvGrpSpPr>
        <p:grpSpPr>
          <a:xfrm flipH="1">
            <a:off x="1752600" y="3151761"/>
            <a:ext cx="7412477" cy="3706239"/>
            <a:chOff x="2233795" y="-670560"/>
            <a:chExt cx="7412477" cy="370623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397902D-ABD9-43CC-B17F-152DFAC35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4641BE0-972C-4044-93FB-ED07F73D8BA0}"/>
                </a:ext>
              </a:extLst>
            </p:cNvPr>
            <p:cNvSpPr/>
            <p:nvPr/>
          </p:nvSpPr>
          <p:spPr>
            <a:xfrm>
              <a:off x="5665935" y="697838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DD9974-782C-481F-81AF-B0D644EA4499}"/>
              </a:ext>
            </a:extLst>
          </p:cNvPr>
          <p:cNvGrpSpPr/>
          <p:nvPr/>
        </p:nvGrpSpPr>
        <p:grpSpPr>
          <a:xfrm flipH="1">
            <a:off x="-5659877" y="3151761"/>
            <a:ext cx="7412477" cy="3706239"/>
            <a:chOff x="2233795" y="-670560"/>
            <a:chExt cx="7412477" cy="370623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FAA891E-053E-4EF7-B769-BFF56D0F0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9CF578D-3383-41DC-A957-A87E12A2C7A1}"/>
                </a:ext>
              </a:extLst>
            </p:cNvPr>
            <p:cNvSpPr/>
            <p:nvPr/>
          </p:nvSpPr>
          <p:spPr>
            <a:xfrm>
              <a:off x="4656088" y="792478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D55111B-29FE-4FA1-896D-45ED8E8210FC}"/>
              </a:ext>
            </a:extLst>
          </p:cNvPr>
          <p:cNvGrpSpPr/>
          <p:nvPr/>
        </p:nvGrpSpPr>
        <p:grpSpPr>
          <a:xfrm flipH="1">
            <a:off x="9165076" y="3151761"/>
            <a:ext cx="7412477" cy="3706239"/>
            <a:chOff x="2233795" y="-670560"/>
            <a:chExt cx="7412477" cy="370623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00A83FF-4D25-4B11-B09C-5367818F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25C79CA-8EDE-45F1-8265-8FEA7F8EF0AC}"/>
                </a:ext>
              </a:extLst>
            </p:cNvPr>
            <p:cNvSpPr/>
            <p:nvPr/>
          </p:nvSpPr>
          <p:spPr>
            <a:xfrm>
              <a:off x="6634590" y="697838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40E81CB-9BE9-4802-B802-FC6DD8706E89}"/>
              </a:ext>
            </a:extLst>
          </p:cNvPr>
          <p:cNvGrpSpPr/>
          <p:nvPr/>
        </p:nvGrpSpPr>
        <p:grpSpPr>
          <a:xfrm flipH="1">
            <a:off x="1752600" y="6858000"/>
            <a:ext cx="7412477" cy="3706239"/>
            <a:chOff x="2233795" y="-670560"/>
            <a:chExt cx="7412477" cy="3706239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52D99942-37C7-405D-A3FB-52A68BEA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BD9A3FC-C2D5-4228-9314-AEF93E23547A}"/>
                </a:ext>
              </a:extLst>
            </p:cNvPr>
            <p:cNvSpPr/>
            <p:nvPr/>
          </p:nvSpPr>
          <p:spPr>
            <a:xfrm>
              <a:off x="5616164" y="1837287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96AB4AC-CE4C-4135-9851-8DDF7FDB16F5}"/>
              </a:ext>
            </a:extLst>
          </p:cNvPr>
          <p:cNvGrpSpPr/>
          <p:nvPr/>
        </p:nvGrpSpPr>
        <p:grpSpPr>
          <a:xfrm flipH="1">
            <a:off x="-5659877" y="6858000"/>
            <a:ext cx="7412477" cy="3706239"/>
            <a:chOff x="2233795" y="-670560"/>
            <a:chExt cx="7412477" cy="370623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D5BADFD-2E1B-4C43-8BE6-20B93034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F690D01-2AB5-470F-BDC5-F7645BBF0455}"/>
                </a:ext>
              </a:extLst>
            </p:cNvPr>
            <p:cNvSpPr/>
            <p:nvPr/>
          </p:nvSpPr>
          <p:spPr>
            <a:xfrm>
              <a:off x="4656088" y="1837286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066DCEC-7BB0-427A-96D4-FE281E2D1AAF}"/>
              </a:ext>
            </a:extLst>
          </p:cNvPr>
          <p:cNvGrpSpPr/>
          <p:nvPr/>
        </p:nvGrpSpPr>
        <p:grpSpPr>
          <a:xfrm flipH="1">
            <a:off x="9165077" y="6858000"/>
            <a:ext cx="7412477" cy="3706239"/>
            <a:chOff x="2233795" y="-670560"/>
            <a:chExt cx="7412477" cy="3706239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5195BAF-4179-43FD-876E-5A5215BC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BD5ADFF-1449-4302-9D33-387FAFD25018}"/>
                </a:ext>
              </a:extLst>
            </p:cNvPr>
            <p:cNvSpPr/>
            <p:nvPr/>
          </p:nvSpPr>
          <p:spPr>
            <a:xfrm>
              <a:off x="6634589" y="1848605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20000">
                    <a:alpha val="90000"/>
                  </a:srgbClr>
                </a:gs>
                <a:gs pos="35000">
                  <a:srgbClr val="D81E1E">
                    <a:alpha val="90000"/>
                  </a:srgbClr>
                </a:gs>
                <a:gs pos="100000">
                  <a:srgbClr val="FFA7A7">
                    <a:alpha val="2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265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C9D210A-3237-4D60-8A9F-27CFD4D99D30}"/>
              </a:ext>
            </a:extLst>
          </p:cNvPr>
          <p:cNvGrpSpPr/>
          <p:nvPr/>
        </p:nvGrpSpPr>
        <p:grpSpPr>
          <a:xfrm flipH="1">
            <a:off x="-5644637" y="-609600"/>
            <a:ext cx="7412477" cy="3706239"/>
            <a:chOff x="2233795" y="-670560"/>
            <a:chExt cx="7412477" cy="370623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731394-3921-4D52-9691-CDD0E2D0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CC5DA5C-2067-4478-8718-E6007AE268FD}"/>
                </a:ext>
              </a:extLst>
            </p:cNvPr>
            <p:cNvSpPr/>
            <p:nvPr/>
          </p:nvSpPr>
          <p:spPr>
            <a:xfrm>
              <a:off x="4684738" y="-176964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443CED-B867-4F1E-9952-B119B244CC0D}"/>
              </a:ext>
            </a:extLst>
          </p:cNvPr>
          <p:cNvGrpSpPr/>
          <p:nvPr/>
        </p:nvGrpSpPr>
        <p:grpSpPr>
          <a:xfrm flipH="1">
            <a:off x="1767840" y="-604612"/>
            <a:ext cx="7412477" cy="3706239"/>
            <a:chOff x="2233795" y="-670560"/>
            <a:chExt cx="7412477" cy="370623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BAB0E97-EB67-4CFA-A925-EA6ABDB2D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B0EA220-EB6D-44C2-94A5-EA76BC09CB0B}"/>
                </a:ext>
              </a:extLst>
            </p:cNvPr>
            <p:cNvSpPr/>
            <p:nvPr/>
          </p:nvSpPr>
          <p:spPr>
            <a:xfrm>
              <a:off x="5608541" y="-181954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3C7FAB-FF7D-40F8-8F2A-3FD3B996FD4C}"/>
              </a:ext>
            </a:extLst>
          </p:cNvPr>
          <p:cNvGrpSpPr/>
          <p:nvPr/>
        </p:nvGrpSpPr>
        <p:grpSpPr>
          <a:xfrm flipH="1">
            <a:off x="9180317" y="-609601"/>
            <a:ext cx="7412477" cy="3706239"/>
            <a:chOff x="2233795" y="-670560"/>
            <a:chExt cx="7412477" cy="370623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BF5CF5-AB11-4388-8C36-5BB0EF29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CFF16942-25F1-41E9-9DB9-6989B7A95AF6}"/>
                </a:ext>
              </a:extLst>
            </p:cNvPr>
            <p:cNvSpPr/>
            <p:nvPr/>
          </p:nvSpPr>
          <p:spPr>
            <a:xfrm>
              <a:off x="6561955" y="-176965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C33EE86-DE53-403A-B53A-F0BD9522A1B1}"/>
              </a:ext>
            </a:extLst>
          </p:cNvPr>
          <p:cNvGrpSpPr/>
          <p:nvPr/>
        </p:nvGrpSpPr>
        <p:grpSpPr>
          <a:xfrm flipH="1">
            <a:off x="-5644637" y="3146773"/>
            <a:ext cx="7412477" cy="3706239"/>
            <a:chOff x="2233795" y="-670560"/>
            <a:chExt cx="7412477" cy="370623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3FFBDEF-04C1-429E-A973-92B1BC63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107B39B-2378-4ACE-B8C9-DC471BB9BADE}"/>
                </a:ext>
              </a:extLst>
            </p:cNvPr>
            <p:cNvSpPr/>
            <p:nvPr/>
          </p:nvSpPr>
          <p:spPr>
            <a:xfrm>
              <a:off x="4684738" y="697836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BC19EC2-ADE8-4A1D-9C27-723ADAFADFBD}"/>
              </a:ext>
            </a:extLst>
          </p:cNvPr>
          <p:cNvGrpSpPr/>
          <p:nvPr/>
        </p:nvGrpSpPr>
        <p:grpSpPr>
          <a:xfrm flipH="1">
            <a:off x="1767840" y="3151761"/>
            <a:ext cx="7412477" cy="3706239"/>
            <a:chOff x="2233795" y="-670560"/>
            <a:chExt cx="7412477" cy="370623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4F2DACE-0090-4CEE-84FD-BDDF887C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00B286B8-E557-4E62-8003-8DB58121094B}"/>
                </a:ext>
              </a:extLst>
            </p:cNvPr>
            <p:cNvSpPr/>
            <p:nvPr/>
          </p:nvSpPr>
          <p:spPr>
            <a:xfrm>
              <a:off x="5608541" y="692847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25E1AA-CEB7-4673-AAD8-8DC4E467A77B}"/>
              </a:ext>
            </a:extLst>
          </p:cNvPr>
          <p:cNvGrpSpPr/>
          <p:nvPr/>
        </p:nvGrpSpPr>
        <p:grpSpPr>
          <a:xfrm flipH="1">
            <a:off x="9180317" y="3146772"/>
            <a:ext cx="7412477" cy="3706239"/>
            <a:chOff x="2233795" y="-670560"/>
            <a:chExt cx="7412477" cy="3706239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7EE55F0-FB11-4E92-AD86-16504D6B3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FF145C1-0D30-415C-A76F-DFD1369D964B}"/>
                </a:ext>
              </a:extLst>
            </p:cNvPr>
            <p:cNvSpPr/>
            <p:nvPr/>
          </p:nvSpPr>
          <p:spPr>
            <a:xfrm>
              <a:off x="6561955" y="697836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40F7740-20CB-4D2E-90C9-EE0ABC0464DA}"/>
              </a:ext>
            </a:extLst>
          </p:cNvPr>
          <p:cNvGrpSpPr/>
          <p:nvPr/>
        </p:nvGrpSpPr>
        <p:grpSpPr>
          <a:xfrm flipH="1">
            <a:off x="-5644637" y="6858001"/>
            <a:ext cx="7412477" cy="3706239"/>
            <a:chOff x="2233795" y="-670560"/>
            <a:chExt cx="7412477" cy="370623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8008694-3AA2-446F-9383-652B52CD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5D252A5-0BEB-4CFA-8784-4B028CA7E90E}"/>
                </a:ext>
              </a:extLst>
            </p:cNvPr>
            <p:cNvSpPr/>
            <p:nvPr/>
          </p:nvSpPr>
          <p:spPr>
            <a:xfrm>
              <a:off x="4684738" y="1792513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7509E60-FDD4-4332-872E-94FEB697F644}"/>
              </a:ext>
            </a:extLst>
          </p:cNvPr>
          <p:cNvGrpSpPr/>
          <p:nvPr/>
        </p:nvGrpSpPr>
        <p:grpSpPr>
          <a:xfrm flipH="1">
            <a:off x="1767840" y="6862989"/>
            <a:ext cx="7412477" cy="3706239"/>
            <a:chOff x="2233795" y="-670560"/>
            <a:chExt cx="7412477" cy="3706239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8A3AD31-A18E-494B-BA32-60B58950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3BA8100-52A3-4827-8D10-4338BDE20F96}"/>
                </a:ext>
              </a:extLst>
            </p:cNvPr>
            <p:cNvSpPr/>
            <p:nvPr/>
          </p:nvSpPr>
          <p:spPr>
            <a:xfrm>
              <a:off x="5608541" y="1787525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0F33D01-2DF8-4645-B14B-53D66260952E}"/>
              </a:ext>
            </a:extLst>
          </p:cNvPr>
          <p:cNvGrpSpPr/>
          <p:nvPr/>
        </p:nvGrpSpPr>
        <p:grpSpPr>
          <a:xfrm flipH="1">
            <a:off x="9180317" y="6858000"/>
            <a:ext cx="7412477" cy="3706239"/>
            <a:chOff x="2233795" y="-670560"/>
            <a:chExt cx="7412477" cy="3706239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39495CE-376F-4EFD-AD76-D5633FC0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5" y="-670560"/>
              <a:ext cx="7412477" cy="3706239"/>
            </a:xfrm>
            <a:prstGeom prst="rect">
              <a:avLst/>
            </a:prstGeom>
          </p:spPr>
        </p:pic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6D47EC51-9AEF-4328-A338-B09441182BB7}"/>
                </a:ext>
              </a:extLst>
            </p:cNvPr>
            <p:cNvSpPr/>
            <p:nvPr/>
          </p:nvSpPr>
          <p:spPr>
            <a:xfrm>
              <a:off x="6561955" y="1792514"/>
              <a:ext cx="953414" cy="9694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2121">
                    <a:alpha val="89804"/>
                  </a:srgbClr>
                </a:gs>
                <a:gs pos="35000">
                  <a:srgbClr val="E85A5A">
                    <a:alpha val="89804"/>
                  </a:srgbClr>
                </a:gs>
                <a:gs pos="100000">
                  <a:srgbClr val="FFD9D9">
                    <a:alpha val="2784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28600">
                <a:srgbClr val="FFA7A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0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6AA72B-076B-4EF5-8E8E-FA4589B6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0"/>
            <a:ext cx="4895360" cy="425683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7244869-741E-4595-A909-BF1D44466B75}"/>
              </a:ext>
            </a:extLst>
          </p:cNvPr>
          <p:cNvGrpSpPr/>
          <p:nvPr/>
        </p:nvGrpSpPr>
        <p:grpSpPr>
          <a:xfrm>
            <a:off x="6954809" y="523875"/>
            <a:ext cx="505494" cy="688180"/>
            <a:chOff x="7886700" y="2397919"/>
            <a:chExt cx="962025" cy="130970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45EC8A8-CA44-478F-8CB5-C170446DB29A}"/>
                </a:ext>
              </a:extLst>
            </p:cNvPr>
            <p:cNvSpPr/>
            <p:nvPr/>
          </p:nvSpPr>
          <p:spPr>
            <a:xfrm>
              <a:off x="8048625" y="2397919"/>
              <a:ext cx="800100" cy="631062"/>
            </a:xfrm>
            <a:prstGeom prst="ellipse">
              <a:avLst/>
            </a:prstGeom>
            <a:solidFill>
              <a:srgbClr val="2A3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sticker">
              <a:extLst>
                <a:ext uri="{FF2B5EF4-FFF2-40B4-BE49-F238E27FC236}">
                  <a16:creationId xmlns:a16="http://schemas.microsoft.com/office/drawing/2014/main" id="{09401740-675F-416A-93D0-C4DE05911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00" y="2559890"/>
              <a:ext cx="962025" cy="114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B641518-B5CF-4A7A-A061-960E1B7B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3" t="2386" r="34624" b="76581"/>
          <a:stretch/>
        </p:blipFill>
        <p:spPr>
          <a:xfrm>
            <a:off x="8182146" y="407790"/>
            <a:ext cx="819150" cy="895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AEFA67-9ED1-44D1-9643-004AEC2435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0" t="2610" r="1547" b="76357"/>
          <a:stretch/>
        </p:blipFill>
        <p:spPr>
          <a:xfrm>
            <a:off x="9519752" y="523875"/>
            <a:ext cx="819150" cy="89535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B7E7E375-1200-4DED-BA22-D862FAF384F9}"/>
              </a:ext>
            </a:extLst>
          </p:cNvPr>
          <p:cNvSpPr/>
          <p:nvPr/>
        </p:nvSpPr>
        <p:spPr>
          <a:xfrm>
            <a:off x="7039892" y="1804217"/>
            <a:ext cx="420411" cy="331590"/>
          </a:xfrm>
          <a:prstGeom prst="ellipse">
            <a:avLst/>
          </a:prstGeom>
          <a:noFill/>
          <a:ln w="28575">
            <a:solidFill>
              <a:srgbClr val="2A3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 descr="sticker">
            <a:extLst>
              <a:ext uri="{FF2B5EF4-FFF2-40B4-BE49-F238E27FC236}">
                <a16:creationId xmlns:a16="http://schemas.microsoft.com/office/drawing/2014/main" id="{B03A91AC-CD5B-4A85-951B-7F3E9AF8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09" y="1889324"/>
            <a:ext cx="505494" cy="6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FF701E-C342-4629-A4CF-C70BC0B004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6" t="35727" r="17891" b="43240"/>
          <a:stretch/>
        </p:blipFill>
        <p:spPr>
          <a:xfrm>
            <a:off x="8348177" y="1688132"/>
            <a:ext cx="819150" cy="8953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BFB623-FA69-4AD9-86BA-786CA1689D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8" t="2067" r="17419" b="76900"/>
          <a:stretch/>
        </p:blipFill>
        <p:spPr>
          <a:xfrm>
            <a:off x="9533554" y="1709562"/>
            <a:ext cx="819150" cy="8953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F20029-FF8E-4A19-9A5F-ECC9FA8620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36377" r="50000" b="42590"/>
          <a:stretch/>
        </p:blipFill>
        <p:spPr>
          <a:xfrm>
            <a:off x="6641153" y="2727969"/>
            <a:ext cx="819150" cy="8953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F7BDB2F-015B-4DBA-930B-978D30FD1A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013" r="33267" b="41954"/>
          <a:stretch/>
        </p:blipFill>
        <p:spPr>
          <a:xfrm>
            <a:off x="8578557" y="2727969"/>
            <a:ext cx="819150" cy="8953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11135BD-59E1-4C9B-820C-7F446176B412}"/>
              </a:ext>
            </a:extLst>
          </p:cNvPr>
          <p:cNvGrpSpPr/>
          <p:nvPr/>
        </p:nvGrpSpPr>
        <p:grpSpPr>
          <a:xfrm>
            <a:off x="9620557" y="2850917"/>
            <a:ext cx="558792" cy="675892"/>
            <a:chOff x="9620557" y="2850917"/>
            <a:chExt cx="558792" cy="675892"/>
          </a:xfrm>
        </p:grpSpPr>
        <p:pic>
          <p:nvPicPr>
            <p:cNvPr id="1028" name="Picture 4" descr="sticker">
              <a:extLst>
                <a:ext uri="{FF2B5EF4-FFF2-40B4-BE49-F238E27FC236}">
                  <a16:creationId xmlns:a16="http://schemas.microsoft.com/office/drawing/2014/main" id="{B414C660-116F-440C-A73D-CE2309AA9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6909" y="2895249"/>
              <a:ext cx="472440" cy="631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ticker">
              <a:extLst>
                <a:ext uri="{FF2B5EF4-FFF2-40B4-BE49-F238E27FC236}">
                  <a16:creationId xmlns:a16="http://schemas.microsoft.com/office/drawing/2014/main" id="{6721E719-0FB6-4457-931C-865EB1F86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07047">
              <a:off x="9620557" y="2850917"/>
              <a:ext cx="172703" cy="30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sticker">
            <a:extLst>
              <a:ext uri="{FF2B5EF4-FFF2-40B4-BE49-F238E27FC236}">
                <a16:creationId xmlns:a16="http://schemas.microsoft.com/office/drawing/2014/main" id="{83A5448F-6748-44DE-9504-01EE0B5BD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09" y="4927799"/>
            <a:ext cx="505494" cy="6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AE89BC-B148-4DFB-922C-C66B23214A4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339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994" y="3084546"/>
            <a:ext cx="506012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4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66;#98447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56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319</Words>
  <Application>Microsoft Office PowerPoint</Application>
  <PresentationFormat>宽屏</PresentationFormat>
  <Paragraphs>85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肖煜坤</dc:creator>
  <cp:lastModifiedBy>肖煜坤</cp:lastModifiedBy>
  <cp:revision>80</cp:revision>
  <dcterms:created xsi:type="dcterms:W3CDTF">2023-12-21T04:52:39Z</dcterms:created>
  <dcterms:modified xsi:type="dcterms:W3CDTF">2024-01-27T07:25:13Z</dcterms:modified>
</cp:coreProperties>
</file>